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7B24-865D-4771-9029-786DFBF8CB56}" type="datetimeFigureOut">
              <a:rPr lang="fr-FR" smtClean="0"/>
              <a:t>23/11/2024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EBDD-5AB4-45F0-9CFB-984F93C41A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80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7B24-865D-4771-9029-786DFBF8CB56}" type="datetimeFigureOut">
              <a:rPr lang="fr-FR" smtClean="0"/>
              <a:t>23/11/2024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EBDD-5AB4-45F0-9CFB-984F93C41A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79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7B24-865D-4771-9029-786DFBF8CB56}" type="datetimeFigureOut">
              <a:rPr lang="fr-FR" smtClean="0"/>
              <a:t>23/11/2024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EBDD-5AB4-45F0-9CFB-984F93C41A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00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7B24-865D-4771-9029-786DFBF8CB56}" type="datetimeFigureOut">
              <a:rPr lang="fr-FR" smtClean="0"/>
              <a:t>23/11/2024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EBDD-5AB4-45F0-9CFB-984F93C41A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33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7B24-865D-4771-9029-786DFBF8CB56}" type="datetimeFigureOut">
              <a:rPr lang="fr-FR" smtClean="0"/>
              <a:t>23/11/2024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EBDD-5AB4-45F0-9CFB-984F93C41A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40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7B24-865D-4771-9029-786DFBF8CB56}" type="datetimeFigureOut">
              <a:rPr lang="fr-FR" smtClean="0"/>
              <a:t>23/11/2024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EBDD-5AB4-45F0-9CFB-984F93C41A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67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7B24-865D-4771-9029-786DFBF8CB56}" type="datetimeFigureOut">
              <a:rPr lang="fr-FR" smtClean="0"/>
              <a:t>23/11/2024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EBDD-5AB4-45F0-9CFB-984F93C41A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59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7B24-865D-4771-9029-786DFBF8CB56}" type="datetimeFigureOut">
              <a:rPr lang="fr-FR" smtClean="0"/>
              <a:t>23/11/2024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EBDD-5AB4-45F0-9CFB-984F93C41A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28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7B24-865D-4771-9029-786DFBF8CB56}" type="datetimeFigureOut">
              <a:rPr lang="fr-FR" smtClean="0"/>
              <a:t>23/11/2024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EBDD-5AB4-45F0-9CFB-984F93C41A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82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7B24-865D-4771-9029-786DFBF8CB56}" type="datetimeFigureOut">
              <a:rPr lang="fr-FR" smtClean="0"/>
              <a:t>23/11/2024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EBDD-5AB4-45F0-9CFB-984F93C41A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0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7B24-865D-4771-9029-786DFBF8CB56}" type="datetimeFigureOut">
              <a:rPr lang="fr-FR" smtClean="0"/>
              <a:t>23/11/2024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EBDD-5AB4-45F0-9CFB-984F93C41A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63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87B24-865D-4771-9029-786DFBF8CB56}" type="datetimeFigureOut">
              <a:rPr lang="fr-FR" smtClean="0"/>
              <a:t>23/11/2024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8EBDD-5AB4-45F0-9CFB-984F93C41A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58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fr-FR" dirty="0" smtClean="0"/>
              <a:t>FRAMEWORK </a:t>
            </a:r>
            <a:r>
              <a:rPr lang="fr-FR" dirty="0" err="1" smtClean="0"/>
              <a:t>fOUNDATION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solidFill>
            <a:schemeClr val="bg1">
              <a:lumMod val="85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r>
              <a:rPr lang="fr-FR" sz="4000" dirty="0" smtClean="0"/>
              <a:t>Les bases de </a:t>
            </a:r>
            <a:r>
              <a:rPr lang="fr-FR" sz="4000" dirty="0" err="1" smtClean="0"/>
              <a:t>foundation</a:t>
            </a:r>
            <a:endParaRPr lang="fr-FR" sz="4000" dirty="0"/>
          </a:p>
        </p:txBody>
      </p:sp>
      <p:sp>
        <p:nvSpPr>
          <p:cNvPr id="4" name="ZoneTexte 3"/>
          <p:cNvSpPr txBox="1"/>
          <p:nvPr/>
        </p:nvSpPr>
        <p:spPr>
          <a:xfrm>
            <a:off x="7572777" y="540913"/>
            <a:ext cx="410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2024/2025 à ANTANANARIVO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80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 smtClean="0"/>
              <a:t>Chapitre </a:t>
            </a:r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Structure </a:t>
            </a:r>
            <a:r>
              <a:rPr lang="fr-FR" sz="2000" dirty="0" smtClean="0"/>
              <a:t>d’un Projet </a:t>
            </a:r>
            <a:r>
              <a:rPr lang="fr-FR" sz="2000" dirty="0" err="1"/>
              <a:t>F</a:t>
            </a:r>
            <a:r>
              <a:rPr lang="fr-FR" sz="2000" dirty="0" err="1" smtClean="0"/>
              <a:t>oundation</a:t>
            </a:r>
            <a:endParaRPr lang="fr-FR" sz="2000" dirty="0"/>
          </a:p>
          <a:p>
            <a:r>
              <a:rPr lang="fr-FR" sz="2000" dirty="0" smtClean="0"/>
              <a:t>Fichiers HTML: Ce sont les pages de votre site web. Ils contiennent la structure de base de votr</a:t>
            </a:r>
            <a:r>
              <a:rPr lang="fr-FR" sz="2000" dirty="0" smtClean="0"/>
              <a:t>e contenu et utilisent les classes CSS de </a:t>
            </a:r>
            <a:r>
              <a:rPr lang="fr-FR" sz="2000" dirty="0" err="1"/>
              <a:t>F</a:t>
            </a:r>
            <a:r>
              <a:rPr lang="fr-FR" sz="2000" dirty="0" err="1" smtClean="0"/>
              <a:t>oundation</a:t>
            </a:r>
            <a:r>
              <a:rPr lang="fr-FR" sz="2000" dirty="0" smtClean="0"/>
              <a:t> pour le style.</a:t>
            </a:r>
          </a:p>
          <a:p>
            <a:r>
              <a:rPr lang="fr-FR" sz="2000" dirty="0" smtClean="0"/>
              <a:t>Fichier CSS: Ces fichiers contiennent les styles CSS de votre projet, y compris ceux de </a:t>
            </a:r>
            <a:r>
              <a:rPr lang="fr-FR" sz="2000" dirty="0" err="1" smtClean="0"/>
              <a:t>foundation</a:t>
            </a:r>
            <a:r>
              <a:rPr lang="fr-FR" sz="2000" dirty="0" smtClean="0"/>
              <a:t> et vos propres styles personnalisés.</a:t>
            </a:r>
          </a:p>
          <a:p>
            <a:r>
              <a:rPr lang="fr-FR" sz="2000" dirty="0" smtClean="0"/>
              <a:t>Fichiers </a:t>
            </a:r>
            <a:r>
              <a:rPr lang="fr-FR" sz="2000" dirty="0" err="1"/>
              <a:t>J</a:t>
            </a:r>
            <a:r>
              <a:rPr lang="fr-FR" sz="2000" dirty="0" err="1" smtClean="0"/>
              <a:t>avascript</a:t>
            </a:r>
            <a:r>
              <a:rPr lang="fr-FR" sz="2000" dirty="0" smtClean="0"/>
              <a:t>: Ils contiennent les scripts </a:t>
            </a:r>
            <a:r>
              <a:rPr lang="fr-FR" sz="2000" dirty="0" err="1" smtClean="0"/>
              <a:t>Javascript</a:t>
            </a:r>
            <a:r>
              <a:rPr lang="fr-FR" sz="2000" dirty="0" smtClean="0"/>
              <a:t> nécessaires </a:t>
            </a:r>
            <a:endParaRPr lang="fr-FR" sz="2000" dirty="0" smtClean="0"/>
          </a:p>
          <a:p>
            <a:r>
              <a:rPr lang="fr-FR" sz="2000" dirty="0" smtClean="0"/>
              <a:t>Pour ajouter des fonctionnalités interactives à votre site, tels que des menus déroulants, des modales , etc.</a:t>
            </a:r>
          </a:p>
          <a:p>
            <a:r>
              <a:rPr lang="fr-FR" sz="2000" dirty="0" smtClean="0"/>
              <a:t>Images: Ce dossier contient toutes les images utilisées dans votre projet.</a:t>
            </a:r>
          </a:p>
          <a:p>
            <a:r>
              <a:rPr lang="fr-FR" sz="2000" dirty="0" smtClean="0"/>
              <a:t>Fichiers de configuration: Ces fichiers permettent de personnaliser </a:t>
            </a:r>
            <a:r>
              <a:rPr lang="fr-FR" sz="2000" dirty="0" err="1" smtClean="0"/>
              <a:t>Foundation</a:t>
            </a:r>
            <a:r>
              <a:rPr lang="fr-FR" sz="2000" dirty="0" smtClean="0"/>
              <a:t> en fonction de vos besoins.</a:t>
            </a:r>
          </a:p>
        </p:txBody>
      </p:sp>
    </p:spTree>
    <p:extLst>
      <p:ext uri="{BB962C8B-B14F-4D97-AF65-F5344CB8AC3E}">
        <p14:creationId xmlns:p14="http://schemas.microsoft.com/office/powerpoint/2010/main" val="109407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dirty="0" smtClean="0"/>
              <a:t>Chapitre 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Chapitre</a:t>
            </a:r>
            <a:r>
              <a:rPr lang="fr-FR" dirty="0" smtClean="0"/>
              <a:t> 2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++++++++++++++++++++++++++++++2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Avantage de </a:t>
            </a:r>
            <a:r>
              <a:rPr lang="fr-FR" dirty="0" err="1" smtClean="0"/>
              <a:t>Foundation</a:t>
            </a:r>
            <a:endParaRPr lang="fr-FR" dirty="0" smtClean="0"/>
          </a:p>
          <a:p>
            <a:r>
              <a:rPr lang="fr-FR" sz="2000" dirty="0" smtClean="0"/>
              <a:t>Grille: vous pouvez modifier le nombre de colonnes, les marges et les espacements.</a:t>
            </a:r>
          </a:p>
          <a:p>
            <a:r>
              <a:rPr lang="fr-FR" sz="2000" dirty="0" smtClean="0"/>
              <a:t>Typographie: Choisir les polices, les tailles de caractères et les couleurs.</a:t>
            </a:r>
          </a:p>
          <a:p>
            <a:r>
              <a:rPr lang="fr-FR" sz="2000" dirty="0" smtClean="0"/>
              <a:t>Composants: Personnaliser l’apparence et le comportement des boutons, des formulaires, des modales, etc.</a:t>
            </a:r>
          </a:p>
          <a:p>
            <a:r>
              <a:rPr lang="fr-FR" sz="2000" dirty="0" smtClean="0"/>
              <a:t>Couleurs: Définir  votre propre palette de couleurs.</a:t>
            </a:r>
          </a:p>
          <a:p>
            <a:r>
              <a:rPr lang="fr-FR" sz="2000" dirty="0" smtClean="0"/>
              <a:t>Responsive design adapter automatiquement à </a:t>
            </a:r>
            <a:r>
              <a:rPr lang="fr-FR" sz="2000" dirty="0" err="1" smtClean="0"/>
              <a:t>different</a:t>
            </a:r>
            <a:r>
              <a:rPr lang="fr-FR" sz="2000" dirty="0" smtClean="0"/>
              <a:t> tailles d’écran.</a:t>
            </a:r>
          </a:p>
          <a:p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340513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 smtClean="0"/>
              <a:t>Méthodes d’installation de </a:t>
            </a:r>
            <a:r>
              <a:rPr lang="fr-FR" dirty="0" err="1" smtClean="0"/>
              <a:t>Foundation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1. Via </a:t>
            </a:r>
            <a:r>
              <a:rPr lang="fr-FR" dirty="0" err="1" smtClean="0"/>
              <a:t>npm</a:t>
            </a:r>
            <a:r>
              <a:rPr lang="fr-FR" dirty="0" smtClean="0"/>
              <a:t>:</a:t>
            </a:r>
          </a:p>
          <a:p>
            <a:r>
              <a:rPr lang="fr-FR" dirty="0" smtClean="0"/>
              <a:t>Assurer-vous d’avoir Node.js et </a:t>
            </a:r>
            <a:r>
              <a:rPr lang="fr-FR" dirty="0" err="1" smtClean="0"/>
              <a:t>npm</a:t>
            </a:r>
            <a:r>
              <a:rPr lang="fr-FR" dirty="0" smtClean="0"/>
              <a:t>, vous pouvez les télécharger sur </a:t>
            </a:r>
            <a:r>
              <a:rPr lang="fr-FR" dirty="0" smtClean="0">
                <a:hlinkClick r:id="rId2"/>
              </a:rPr>
              <a:t>https://nodejs.org/</a:t>
            </a:r>
            <a:endParaRPr lang="fr-FR" dirty="0" smtClean="0"/>
          </a:p>
          <a:p>
            <a:r>
              <a:rPr lang="fr-FR" dirty="0" smtClean="0"/>
              <a:t>Créez un projet dans votre pc local.</a:t>
            </a:r>
          </a:p>
          <a:p>
            <a:r>
              <a:rPr lang="fr-FR" dirty="0" smtClean="0"/>
              <a:t>Installez </a:t>
            </a:r>
            <a:r>
              <a:rPr lang="fr-FR" dirty="0" err="1" smtClean="0"/>
              <a:t>Foundation</a:t>
            </a:r>
            <a:r>
              <a:rPr lang="fr-FR" dirty="0" smtClean="0"/>
              <a:t> « </a:t>
            </a:r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foundation</a:t>
            </a:r>
            <a:r>
              <a:rPr lang="fr-FR" dirty="0" smtClean="0"/>
              <a:t>-sites »</a:t>
            </a:r>
          </a:p>
          <a:p>
            <a:r>
              <a:rPr lang="fr-FR" dirty="0" smtClean="0"/>
              <a:t>2. Téléchargement direct:</a:t>
            </a:r>
          </a:p>
          <a:p>
            <a:r>
              <a:rPr lang="fr-FR" dirty="0" smtClean="0"/>
              <a:t>Rendez-vous sur le site officiel de </a:t>
            </a:r>
            <a:r>
              <a:rPr lang="fr-FR" dirty="0" err="1" smtClean="0"/>
              <a:t>Foundation</a:t>
            </a:r>
            <a:endParaRPr lang="fr-FR" dirty="0" smtClean="0"/>
          </a:p>
          <a:p>
            <a:r>
              <a:rPr lang="fr-FR" dirty="0" smtClean="0"/>
              <a:t>Téléchargez la version souhaitée et </a:t>
            </a:r>
            <a:r>
              <a:rPr lang="fr-FR" dirty="0"/>
              <a:t>c</a:t>
            </a:r>
            <a:r>
              <a:rPr lang="fr-FR" dirty="0" smtClean="0"/>
              <a:t>ompressez-la dans votre projet.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176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Les inconvénients de </a:t>
            </a:r>
            <a:r>
              <a:rPr lang="fr-FR" dirty="0" err="1"/>
              <a:t>Foundation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sz="2000" dirty="0" smtClean="0"/>
              <a:t>Il faut avoir une parfaite de HTML et CSS pour pouvoir bien l’exploiter </a:t>
            </a:r>
          </a:p>
          <a:p>
            <a:r>
              <a:rPr lang="fr-FR" sz="2000" dirty="0" smtClean="0"/>
              <a:t>Ces fichiers sont volumineux et peut ralentir le chargement des pages surtout dans les mobiles.</a:t>
            </a:r>
          </a:p>
          <a:p>
            <a:r>
              <a:rPr lang="fr-FR" sz="2000" dirty="0" smtClean="0"/>
              <a:t>Votre design n’est pas très unique si vous ne changer pas en profondeur le Framework.</a:t>
            </a:r>
          </a:p>
          <a:p>
            <a:pPr marL="0" indent="0">
              <a:buNone/>
            </a:pPr>
            <a:r>
              <a:rPr lang="fr-FR" sz="2000" dirty="0" smtClean="0"/>
              <a:t>Donc il faut </a:t>
            </a:r>
            <a:r>
              <a:rPr lang="fr-FR" sz="2000" dirty="0"/>
              <a:t>é</a:t>
            </a:r>
            <a:r>
              <a:rPr lang="fr-FR" sz="2000" dirty="0" smtClean="0"/>
              <a:t>viter d’utiliser </a:t>
            </a:r>
            <a:r>
              <a:rPr lang="fr-FR" sz="2000" dirty="0" err="1" smtClean="0"/>
              <a:t>Foundation</a:t>
            </a:r>
            <a:r>
              <a:rPr lang="fr-FR" sz="2000" dirty="0" smtClean="0"/>
              <a:t> pour des projets simple sans beaucoup de contenue dynamique, en plus si votre objectif principal et la vitesse </a:t>
            </a:r>
            <a:r>
              <a:rPr lang="fr-FR" sz="2000" dirty="0" err="1" smtClean="0"/>
              <a:t>Foundation</a:t>
            </a:r>
            <a:r>
              <a:rPr lang="fr-FR" sz="2000" dirty="0" smtClean="0"/>
              <a:t> n’est pas la meilleur choix à faire. 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1255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317</Words>
  <Application>Microsoft Office PowerPoint</Application>
  <PresentationFormat>Grand écran</PresentationFormat>
  <Paragraphs>31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FRAMEWORK fOUNDATION</vt:lpstr>
      <vt:lpstr>Chapitre 1</vt:lpstr>
      <vt:lpstr>Chapitre     Chapitre 2    ++++++++++++++++++++++++++++++2</vt:lpstr>
      <vt:lpstr>Méthodes d’installation de Foundation</vt:lpstr>
      <vt:lpstr>Les inconvénients de Foundation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 fOUNDATION</dc:title>
  <dc:creator>ASUS</dc:creator>
  <cp:lastModifiedBy>ASUS</cp:lastModifiedBy>
  <cp:revision>12</cp:revision>
  <dcterms:created xsi:type="dcterms:W3CDTF">2024-11-23T10:09:52Z</dcterms:created>
  <dcterms:modified xsi:type="dcterms:W3CDTF">2024-11-24T08:13:23Z</dcterms:modified>
</cp:coreProperties>
</file>