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2"/>
  </p:notes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91CC1-CFEF-42AE-AA8B-5B4BC0880D95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E7B24-D1A3-484A-8EE5-1FAFA32443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2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E7B24-D1A3-484A-8EE5-1FAFA32443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15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81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46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5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00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64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436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5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3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91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2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6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587B24-865D-4771-9029-786DFBF8CB5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5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smtClean="0"/>
              <a:t>FRAMEWORK </a:t>
            </a:r>
            <a:r>
              <a:rPr lang="fr-FR" dirty="0" err="1" smtClean="0"/>
              <a:t>fOUNDATION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8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70000" lnSpcReduction="20000"/>
          </a:bodyPr>
          <a:lstStyle/>
          <a:p>
            <a:r>
              <a:rPr lang="fr-FR" sz="4000" dirty="0" smtClean="0"/>
              <a:t>Les bases de </a:t>
            </a:r>
            <a:r>
              <a:rPr lang="fr-FR" sz="4000" dirty="0" err="1" smtClean="0"/>
              <a:t>foundation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7572777" y="540913"/>
            <a:ext cx="410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2024/2025 à ANTANANARIVO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26242"/>
            <a:ext cx="10396882" cy="115196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Quelques exemples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5800" y="1392072"/>
            <a:ext cx="10394707" cy="3982513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Pour créer un </a:t>
            </a:r>
            <a:r>
              <a:rPr lang="fr-FR" dirty="0" err="1" smtClean="0"/>
              <a:t>card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&lt;div class="card" style="width: 300px;"&gt;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&lt;div class="card-divider"&gt;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/>
              <a:t>This is a header</a:t>
            </a:r>
          </a:p>
          <a:p>
            <a:pPr marL="0" indent="0">
              <a:buNone/>
            </a:pPr>
            <a:r>
              <a:rPr lang="en-US" dirty="0" smtClean="0"/>
              <a:t>          &lt;/</a:t>
            </a:r>
            <a:r>
              <a:rPr lang="en-US" dirty="0"/>
              <a:t>div&gt;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="assets/</a:t>
            </a:r>
            <a:r>
              <a:rPr lang="en-US" dirty="0" err="1"/>
              <a:t>img</a:t>
            </a:r>
            <a:r>
              <a:rPr lang="en-US" dirty="0"/>
              <a:t>/generic/rectangle-1.jpg"&gt;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&lt;div class="card-section"&gt;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/>
              <a:t>&lt;h4&gt;This is a card.&lt;/h4&gt;</a:t>
            </a:r>
          </a:p>
          <a:p>
            <a:pPr marL="0" indent="0">
              <a:buNone/>
            </a:pPr>
            <a:r>
              <a:rPr lang="en-US" dirty="0" smtClean="0"/>
              <a:t>                 &lt;</a:t>
            </a:r>
            <a:r>
              <a:rPr lang="en-US" dirty="0"/>
              <a:t>p&gt;It has an easy to override visual style, and is appropriately subdued.&lt;/p&gt;</a:t>
            </a:r>
          </a:p>
          <a:p>
            <a:pPr marL="0" indent="0">
              <a:buNone/>
            </a:pPr>
            <a:r>
              <a:rPr lang="en-US" dirty="0" smtClean="0"/>
              <a:t>        &lt;/</a:t>
            </a:r>
            <a:r>
              <a:rPr lang="en-US" dirty="0"/>
              <a:t>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843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Définitions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Framework Front-End </a:t>
            </a:r>
            <a:r>
              <a:rPr lang="fr-FR" dirty="0" smtClean="0"/>
              <a:t>Réactif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Ensemble d'outils et de composants </a:t>
            </a:r>
            <a:r>
              <a:rPr lang="fr-FR" dirty="0" smtClean="0"/>
              <a:t>modulaires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Système de conception "Mobile-First"</a:t>
            </a:r>
          </a:p>
        </p:txBody>
      </p:sp>
    </p:spTree>
    <p:extLst>
      <p:ext uri="{BB962C8B-B14F-4D97-AF65-F5344CB8AC3E}">
        <p14:creationId xmlns:p14="http://schemas.microsoft.com/office/powerpoint/2010/main" val="5750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Structure </a:t>
            </a:r>
            <a:r>
              <a:rPr lang="fr-FR" dirty="0"/>
              <a:t>d’un Projet </a:t>
            </a:r>
            <a:r>
              <a:rPr lang="fr-FR" dirty="0" err="1"/>
              <a:t>Foundation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fr-FR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Fichiers HTML: Ce sont les pages de votre site web. Ils contiennent la structure de base de votre contenu et utilisent les classes CSS de </a:t>
            </a:r>
            <a:r>
              <a:rPr lang="fr-FR" sz="2000" dirty="0" err="1"/>
              <a:t>F</a:t>
            </a:r>
            <a:r>
              <a:rPr lang="fr-FR" sz="2000" dirty="0" err="1" smtClean="0"/>
              <a:t>oundation</a:t>
            </a:r>
            <a:r>
              <a:rPr lang="fr-FR" sz="2000" dirty="0" smtClean="0"/>
              <a:t> pour le style.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Fichier CSS: Ces fichiers contiennent les styles CSS de votre projet, y compris ceux de </a:t>
            </a:r>
            <a:r>
              <a:rPr lang="fr-FR" sz="2000" dirty="0" err="1" smtClean="0"/>
              <a:t>foundation</a:t>
            </a:r>
            <a:r>
              <a:rPr lang="fr-FR" sz="2000" dirty="0" smtClean="0"/>
              <a:t> et vos propres styles personnalisés.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Fichiers </a:t>
            </a:r>
            <a:r>
              <a:rPr lang="fr-FR" sz="2000" dirty="0" err="1"/>
              <a:t>J</a:t>
            </a:r>
            <a:r>
              <a:rPr lang="fr-FR" sz="2000" dirty="0" err="1" smtClean="0"/>
              <a:t>avascript</a:t>
            </a:r>
            <a:r>
              <a:rPr lang="fr-FR" sz="2000" dirty="0" smtClean="0"/>
              <a:t>: Ils contiennent les scripts </a:t>
            </a:r>
            <a:r>
              <a:rPr lang="fr-FR" sz="2000" dirty="0" err="1" smtClean="0"/>
              <a:t>Javascript</a:t>
            </a:r>
            <a:r>
              <a:rPr lang="fr-FR" sz="2000" dirty="0" smtClean="0"/>
              <a:t> nécessaires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Pour ajouter des fonctionnalités interactives à votre site, tels que des menus déroulants, des modales 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Images: Ce dossier contient toutes les images utilisées dans votre projet.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Fichiers de configuration: Ces fichiers permettent de personnaliser </a:t>
            </a:r>
            <a:r>
              <a:rPr lang="fr-FR" sz="2000" dirty="0" err="1" smtClean="0"/>
              <a:t>Foundation</a:t>
            </a:r>
            <a:r>
              <a:rPr lang="fr-FR" sz="2000" dirty="0" smtClean="0"/>
              <a:t> en fonction de vos besoins.</a:t>
            </a:r>
          </a:p>
        </p:txBody>
      </p:sp>
    </p:spTree>
    <p:extLst>
      <p:ext uri="{BB962C8B-B14F-4D97-AF65-F5344CB8AC3E}">
        <p14:creationId xmlns:p14="http://schemas.microsoft.com/office/powerpoint/2010/main" val="10940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	Objectifs de la </a:t>
            </a:r>
            <a:r>
              <a:rPr lang="fr-FR" dirty="0" err="1" smtClean="0">
                <a:solidFill>
                  <a:schemeClr val="bg1"/>
                </a:solidFill>
              </a:rPr>
              <a:t>foundation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Création d'interfaces </a:t>
            </a:r>
            <a:r>
              <a:rPr lang="fr-FR" dirty="0" smtClean="0"/>
              <a:t>responsives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 </a:t>
            </a:r>
            <a:r>
              <a:rPr lang="fr-FR" dirty="0" smtClean="0"/>
              <a:t>optimisée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Accessibilité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Flexibilité pour des projets variés</a:t>
            </a:r>
          </a:p>
        </p:txBody>
      </p:sp>
    </p:spTree>
    <p:extLst>
      <p:ext uri="{BB962C8B-B14F-4D97-AF65-F5344CB8AC3E}">
        <p14:creationId xmlns:p14="http://schemas.microsoft.com/office/powerpoint/2010/main" val="28664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dirty="0" smtClean="0"/>
              <a:t>Chapitre 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Avantages </a:t>
            </a:r>
            <a:r>
              <a:rPr lang="fr-FR" sz="4000" dirty="0"/>
              <a:t>de </a:t>
            </a:r>
            <a:r>
              <a:rPr lang="fr-FR" sz="4000" dirty="0" err="1"/>
              <a:t>Foundation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+++++++++++++++++++++++++++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fr-FR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Grille: vous pouvez modifier le nombre des colonnes, les marges et les espacements.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Typographie: Choisir les polices, les tailles de caractères et les couleurs.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Composants: Personnaliser l’apparence et le comportement des boutons, des formulaires, des modales,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Couleurs: Définir  votre propre palette de couleurs.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Responsive design adapté automatiquement à différent tailles d’écran.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/>
              <a:t>Intégration facile avec d'autres technologies ou </a:t>
            </a:r>
            <a:r>
              <a:rPr lang="fr-FR" sz="2000" dirty="0" err="1"/>
              <a:t>frameworks</a:t>
            </a:r>
            <a:r>
              <a:rPr lang="fr-FR" sz="2000" dirty="0"/>
              <a:t> comme WordPress, </a:t>
            </a:r>
            <a:r>
              <a:rPr lang="fr-FR" sz="2000" dirty="0" err="1"/>
              <a:t>React</a:t>
            </a:r>
            <a:r>
              <a:rPr lang="fr-FR" sz="2000" dirty="0"/>
              <a:t>, </a:t>
            </a:r>
            <a:r>
              <a:rPr lang="fr-FR" sz="2000" dirty="0" err="1"/>
              <a:t>Angular</a:t>
            </a:r>
            <a:r>
              <a:rPr lang="fr-FR" sz="2000" dirty="0"/>
              <a:t>, ou Vue.js</a:t>
            </a:r>
            <a:endParaRPr lang="fr-FR" sz="20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4051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154546"/>
            <a:ext cx="10396882" cy="168321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4400" dirty="0" smtClean="0"/>
              <a:t>Méthodes d’installation de </a:t>
            </a:r>
            <a:r>
              <a:rPr lang="fr-FR" sz="4400" dirty="0" err="1" smtClean="0"/>
              <a:t>Foundation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dirty="0" smtClean="0"/>
              <a:t> Via </a:t>
            </a:r>
            <a:r>
              <a:rPr lang="fr-FR" dirty="0" err="1" smtClean="0"/>
              <a:t>npm</a:t>
            </a:r>
            <a:r>
              <a:rPr lang="fr-FR" dirty="0" smtClean="0"/>
              <a:t>:</a:t>
            </a:r>
          </a:p>
          <a:p>
            <a:pPr algn="just"/>
            <a:r>
              <a:rPr lang="fr-FR" dirty="0" smtClean="0"/>
              <a:t>Assurer-vous d’avoir Node.js et </a:t>
            </a:r>
            <a:r>
              <a:rPr lang="fr-FR" dirty="0" err="1" smtClean="0"/>
              <a:t>npm</a:t>
            </a:r>
            <a:r>
              <a:rPr lang="fr-FR" dirty="0" smtClean="0"/>
              <a:t>, vous pouvez les télécharger sur </a:t>
            </a:r>
            <a:r>
              <a:rPr lang="fr-FR" dirty="0" smtClean="0">
                <a:hlinkClick r:id="rId2"/>
              </a:rPr>
              <a:t>https://nodejs.org/</a:t>
            </a:r>
            <a:endParaRPr lang="fr-FR" dirty="0" smtClean="0"/>
          </a:p>
          <a:p>
            <a:pPr algn="just"/>
            <a:r>
              <a:rPr lang="fr-FR" dirty="0" smtClean="0"/>
              <a:t>Créez un projet dans votre pc local.</a:t>
            </a:r>
          </a:p>
          <a:p>
            <a:pPr algn="just"/>
            <a:r>
              <a:rPr lang="fr-FR" dirty="0" smtClean="0"/>
              <a:t>Installez </a:t>
            </a:r>
            <a:r>
              <a:rPr lang="fr-FR" dirty="0" err="1" smtClean="0"/>
              <a:t>Foundation</a:t>
            </a:r>
            <a:r>
              <a:rPr lang="fr-FR" dirty="0" smtClean="0"/>
              <a:t> « </a:t>
            </a:r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foundation</a:t>
            </a:r>
            <a:r>
              <a:rPr lang="fr-FR" dirty="0" smtClean="0"/>
              <a:t>-sites »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 smtClean="0"/>
              <a:t>Téléchargement direct:</a:t>
            </a:r>
          </a:p>
          <a:p>
            <a:pPr algn="just"/>
            <a:r>
              <a:rPr lang="fr-FR" dirty="0" smtClean="0"/>
              <a:t>Rendez-vous sur le site officiel de </a:t>
            </a:r>
            <a:r>
              <a:rPr lang="fr-FR" dirty="0" err="1" smtClean="0"/>
              <a:t>Foundation</a:t>
            </a:r>
            <a:endParaRPr lang="fr-FR" dirty="0" smtClean="0"/>
          </a:p>
          <a:p>
            <a:pPr algn="just"/>
            <a:r>
              <a:rPr lang="fr-FR" dirty="0" smtClean="0"/>
              <a:t>Téléchargez la version souhaitée et </a:t>
            </a:r>
            <a:r>
              <a:rPr lang="fr-FR" dirty="0"/>
              <a:t>c</a:t>
            </a:r>
            <a:r>
              <a:rPr lang="fr-FR" dirty="0" smtClean="0"/>
              <a:t>ompressez-la dans votre projet.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Les inconvénients de </a:t>
            </a:r>
            <a:r>
              <a:rPr lang="fr-FR" dirty="0" err="1"/>
              <a:t>Foundation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Il faut avoir une parfaite maîtrise de HTML et CSS pour pouvoir bien l’exploiter.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/>
              <a:t>Pas compatible avec les versions anciennes d’Internet </a:t>
            </a:r>
            <a:r>
              <a:rPr lang="fr-FR" sz="2000" dirty="0" smtClean="0"/>
              <a:t>Explorer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Ces fichiers sont volumineux et peut ralentir le chargement des pages surtout dans les mobiles.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/>
              <a:t>Votre design n’est pas très unique si vous ne changer pas en profondeur le Framework.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125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914399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Quelques exemples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5800" y="1009933"/>
            <a:ext cx="10394707" cy="4681183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Pour créer un </a:t>
            </a:r>
            <a:r>
              <a:rPr lang="fr-FR" dirty="0" err="1" smtClean="0"/>
              <a:t>navbar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&lt;div class="</a:t>
            </a:r>
            <a:r>
              <a:rPr lang="fr-FR" dirty="0" err="1"/>
              <a:t>title</a:t>
            </a:r>
            <a:r>
              <a:rPr lang="fr-FR" dirty="0"/>
              <a:t>-bar" data-responsive-</a:t>
            </a:r>
            <a:r>
              <a:rPr lang="fr-FR" dirty="0" err="1"/>
              <a:t>toggle</a:t>
            </a:r>
            <a:r>
              <a:rPr lang="fr-FR" dirty="0"/>
              <a:t>="</a:t>
            </a:r>
            <a:r>
              <a:rPr lang="fr-FR" dirty="0" err="1"/>
              <a:t>example</a:t>
            </a:r>
            <a:r>
              <a:rPr lang="fr-FR" dirty="0"/>
              <a:t>-menu" data-</a:t>
            </a:r>
            <a:r>
              <a:rPr lang="fr-FR" dirty="0" err="1"/>
              <a:t>hide</a:t>
            </a:r>
            <a:r>
              <a:rPr lang="fr-FR" dirty="0"/>
              <a:t>-for="medium"&gt;</a:t>
            </a:r>
          </a:p>
          <a:p>
            <a:pPr marL="0" indent="0">
              <a:buNone/>
            </a:pPr>
            <a:r>
              <a:rPr lang="fr-FR" dirty="0" smtClean="0"/>
              <a:t>         </a:t>
            </a:r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 class="menu-</a:t>
            </a:r>
            <a:r>
              <a:rPr lang="fr-FR" dirty="0" err="1"/>
              <a:t>icon</a:t>
            </a:r>
            <a:r>
              <a:rPr lang="fr-FR" dirty="0"/>
              <a:t>" type="</a:t>
            </a:r>
            <a:r>
              <a:rPr lang="fr-FR" dirty="0" err="1"/>
              <a:t>button</a:t>
            </a:r>
            <a:r>
              <a:rPr lang="fr-FR" dirty="0"/>
              <a:t>" data-</a:t>
            </a:r>
            <a:r>
              <a:rPr lang="fr-FR" dirty="0" err="1"/>
              <a:t>toggle</a:t>
            </a:r>
            <a:r>
              <a:rPr lang="fr-FR" dirty="0"/>
              <a:t>="</a:t>
            </a:r>
            <a:r>
              <a:rPr lang="fr-FR" dirty="0" err="1"/>
              <a:t>example</a:t>
            </a:r>
            <a:r>
              <a:rPr lang="fr-FR" dirty="0"/>
              <a:t>-menu"&gt;&lt;/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 smtClean="0"/>
              <a:t>          </a:t>
            </a:r>
            <a:r>
              <a:rPr lang="fr-FR" dirty="0"/>
              <a:t>&lt;div class="</a:t>
            </a:r>
            <a:r>
              <a:rPr lang="fr-FR" dirty="0" err="1"/>
              <a:t>title</a:t>
            </a:r>
            <a:r>
              <a:rPr lang="fr-FR" dirty="0"/>
              <a:t>-bar-</a:t>
            </a:r>
            <a:r>
              <a:rPr lang="fr-FR" dirty="0" err="1"/>
              <a:t>title</a:t>
            </a:r>
            <a:r>
              <a:rPr lang="fr-FR" dirty="0"/>
              <a:t>"&gt;Menu&lt;/div</a:t>
            </a:r>
            <a:r>
              <a:rPr lang="fr-FR" dirty="0" smtClean="0"/>
              <a:t>&gt;</a:t>
            </a:r>
          </a:p>
          <a:p>
            <a:pPr marL="0" indent="0">
              <a:buNone/>
            </a:pPr>
            <a:r>
              <a:rPr lang="fr-FR" dirty="0" smtClean="0"/>
              <a:t>&lt;/div&gt;</a:t>
            </a:r>
          </a:p>
          <a:p>
            <a:pPr marL="0" indent="0">
              <a:buNone/>
            </a:pPr>
            <a:r>
              <a:rPr lang="fr-FR" dirty="0" smtClean="0"/>
              <a:t>&lt;</a:t>
            </a:r>
            <a:r>
              <a:rPr lang="fr-FR" dirty="0"/>
              <a:t>div class="top-bar" id="</a:t>
            </a:r>
            <a:r>
              <a:rPr lang="fr-FR" dirty="0" err="1"/>
              <a:t>example</a:t>
            </a:r>
            <a:r>
              <a:rPr lang="fr-FR" dirty="0"/>
              <a:t>-menu"&gt;</a:t>
            </a:r>
          </a:p>
          <a:p>
            <a:pPr marL="0" indent="0">
              <a:buNone/>
            </a:pPr>
            <a:r>
              <a:rPr lang="fr-FR" dirty="0" smtClean="0"/>
              <a:t>        </a:t>
            </a:r>
            <a:r>
              <a:rPr lang="fr-FR" dirty="0"/>
              <a:t>&lt;div class="top-bar-</a:t>
            </a:r>
            <a:r>
              <a:rPr lang="fr-FR" dirty="0" err="1"/>
              <a:t>left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 smtClean="0"/>
              <a:t>                </a:t>
            </a:r>
            <a:r>
              <a:rPr lang="fr-FR" dirty="0"/>
              <a:t>&lt;</a:t>
            </a:r>
            <a:r>
              <a:rPr lang="fr-FR" dirty="0" err="1"/>
              <a:t>ul</a:t>
            </a:r>
            <a:r>
              <a:rPr lang="fr-FR" dirty="0"/>
              <a:t> class="</a:t>
            </a:r>
            <a:r>
              <a:rPr lang="fr-FR" dirty="0" err="1"/>
              <a:t>dropdown</a:t>
            </a:r>
            <a:r>
              <a:rPr lang="fr-FR" dirty="0"/>
              <a:t> menu" data-</a:t>
            </a:r>
            <a:r>
              <a:rPr lang="fr-FR" dirty="0" err="1"/>
              <a:t>dropdown</a:t>
            </a:r>
            <a:r>
              <a:rPr lang="fr-FR" dirty="0"/>
              <a:t>-menu</a:t>
            </a:r>
            <a:r>
              <a:rPr lang="fr-FR" dirty="0" smtClean="0"/>
              <a:t>&gt;</a:t>
            </a:r>
          </a:p>
          <a:p>
            <a:pPr marL="0" indent="0">
              <a:buNone/>
            </a:pPr>
            <a:r>
              <a:rPr lang="fr-FR" dirty="0" smtClean="0"/>
              <a:t>                          </a:t>
            </a:r>
            <a:r>
              <a:rPr lang="fr-FR" dirty="0"/>
              <a:t>&lt;li class="menu-</a:t>
            </a:r>
            <a:r>
              <a:rPr lang="fr-FR" dirty="0" err="1"/>
              <a:t>text</a:t>
            </a:r>
            <a:r>
              <a:rPr lang="fr-FR" dirty="0"/>
              <a:t>"&gt;Site </a:t>
            </a:r>
            <a:r>
              <a:rPr lang="fr-FR" dirty="0" err="1"/>
              <a:t>Title</a:t>
            </a:r>
            <a:r>
              <a:rPr lang="fr-FR" dirty="0"/>
              <a:t>&lt;/li&gt;</a:t>
            </a:r>
          </a:p>
          <a:p>
            <a:pPr marL="0" indent="0">
              <a:buNone/>
            </a:pPr>
            <a:r>
              <a:rPr lang="fr-FR" dirty="0" smtClean="0"/>
              <a:t>                         &lt;</a:t>
            </a:r>
            <a:r>
              <a:rPr lang="fr-FR" dirty="0"/>
              <a:t>li&gt;&lt;a </a:t>
            </a:r>
            <a:r>
              <a:rPr lang="fr-FR" dirty="0" err="1"/>
              <a:t>href</a:t>
            </a:r>
            <a:r>
              <a:rPr lang="fr-FR" dirty="0"/>
              <a:t>="#"&gt;One&lt;/a&gt;&lt;/li&gt;</a:t>
            </a:r>
          </a:p>
          <a:p>
            <a:pPr marL="0" indent="0">
              <a:buNone/>
            </a:pPr>
            <a:r>
              <a:rPr lang="fr-FR" dirty="0" smtClean="0"/>
              <a:t>                        </a:t>
            </a:r>
            <a:r>
              <a:rPr lang="fr-FR" dirty="0"/>
              <a:t>&lt;li&gt;&lt;a </a:t>
            </a:r>
            <a:r>
              <a:rPr lang="fr-FR" dirty="0" err="1"/>
              <a:t>href</a:t>
            </a:r>
            <a:r>
              <a:rPr lang="fr-FR" dirty="0"/>
              <a:t>="#"&gt;</a:t>
            </a:r>
            <a:r>
              <a:rPr lang="fr-FR" dirty="0" err="1"/>
              <a:t>Two</a:t>
            </a:r>
            <a:r>
              <a:rPr lang="fr-FR" dirty="0"/>
              <a:t>&lt;/a&gt;&lt;/li&gt;</a:t>
            </a:r>
          </a:p>
          <a:p>
            <a:pPr marL="0" indent="0">
              <a:buNone/>
            </a:pPr>
            <a:r>
              <a:rPr lang="fr-FR" dirty="0" smtClean="0"/>
              <a:t>              &lt;/</a:t>
            </a:r>
            <a:r>
              <a:rPr lang="fr-FR" dirty="0" err="1"/>
              <a:t>ul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</a:t>
            </a:r>
            <a:r>
              <a:rPr lang="fr-FR" dirty="0"/>
              <a:t>&lt;/div&gt;</a:t>
            </a:r>
          </a:p>
          <a:p>
            <a:pPr marL="0" indent="0">
              <a:buNone/>
            </a:pPr>
            <a:r>
              <a:rPr lang="fr-FR" dirty="0"/>
              <a:t>&lt;/div&gt;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0440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26241"/>
            <a:ext cx="10396882" cy="115196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QUELQUES EXEMPLES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5800" y="1392072"/>
            <a:ext cx="10394707" cy="4176215"/>
          </a:xfrm>
        </p:spPr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Pour créer un slide image:</a:t>
            </a:r>
          </a:p>
          <a:p>
            <a:pPr marL="457200" lvl="1" indent="0">
              <a:buNone/>
            </a:pPr>
            <a:r>
              <a:rPr lang="fr-FR" dirty="0"/>
              <a:t>&lt;div id="accueil" class="</a:t>
            </a:r>
            <a:r>
              <a:rPr lang="fr-FR" dirty="0" err="1"/>
              <a:t>orbit</a:t>
            </a:r>
            <a:r>
              <a:rPr lang="fr-FR" dirty="0"/>
              <a:t>" </a:t>
            </a:r>
            <a:r>
              <a:rPr lang="fr-FR" dirty="0" err="1"/>
              <a:t>role</a:t>
            </a:r>
            <a:r>
              <a:rPr lang="fr-FR" dirty="0"/>
              <a:t>="</a:t>
            </a:r>
            <a:r>
              <a:rPr lang="fr-FR" dirty="0" err="1"/>
              <a:t>region</a:t>
            </a:r>
            <a:r>
              <a:rPr lang="fr-FR" dirty="0"/>
              <a:t>" aria-label="Image </a:t>
            </a:r>
            <a:r>
              <a:rPr lang="fr-FR" dirty="0" err="1"/>
              <a:t>slider</a:t>
            </a:r>
            <a:r>
              <a:rPr lang="fr-FR" dirty="0"/>
              <a:t>" data-</a:t>
            </a:r>
            <a:r>
              <a:rPr lang="fr-FR" dirty="0" err="1"/>
              <a:t>orbit</a:t>
            </a:r>
            <a:r>
              <a:rPr lang="fr-FR" dirty="0"/>
              <a:t>&gt;</a:t>
            </a:r>
          </a:p>
          <a:p>
            <a:pPr marL="457200" lvl="1" indent="0">
              <a:buNone/>
            </a:pPr>
            <a:r>
              <a:rPr lang="fr-FR" dirty="0"/>
              <a:t>        &lt;</a:t>
            </a:r>
            <a:r>
              <a:rPr lang="fr-FR" dirty="0" err="1"/>
              <a:t>ul</a:t>
            </a:r>
            <a:r>
              <a:rPr lang="fr-FR" dirty="0"/>
              <a:t> class="</a:t>
            </a:r>
            <a:r>
              <a:rPr lang="fr-FR" dirty="0" err="1"/>
              <a:t>orbit</a:t>
            </a:r>
            <a:r>
              <a:rPr lang="fr-FR" dirty="0"/>
              <a:t>-container"&gt;</a:t>
            </a:r>
          </a:p>
          <a:p>
            <a:pPr marL="457200" lvl="1" indent="0">
              <a:buNone/>
            </a:pPr>
            <a:r>
              <a:rPr lang="fr-FR" dirty="0"/>
              <a:t>          </a:t>
            </a:r>
            <a:r>
              <a:rPr lang="fr-FR" dirty="0" smtClean="0"/>
              <a:t>	&lt;</a:t>
            </a:r>
            <a:r>
              <a:rPr lang="fr-FR" dirty="0"/>
              <a:t>li class="</a:t>
            </a:r>
            <a:r>
              <a:rPr lang="fr-FR" dirty="0" err="1"/>
              <a:t>orbit</a:t>
            </a:r>
            <a:r>
              <a:rPr lang="fr-FR" dirty="0"/>
              <a:t>-slide"&gt;</a:t>
            </a:r>
          </a:p>
          <a:p>
            <a:pPr marL="457200" lvl="1" indent="0">
              <a:buNone/>
            </a:pPr>
            <a:r>
              <a:rPr lang="fr-FR" dirty="0"/>
              <a:t>            </a:t>
            </a:r>
            <a:r>
              <a:rPr lang="fr-FR" dirty="0" smtClean="0"/>
              <a:t>	        &lt;</a:t>
            </a:r>
            <a:r>
              <a:rPr lang="fr-FR" dirty="0" err="1"/>
              <a:t>img</a:t>
            </a:r>
            <a:r>
              <a:rPr lang="fr-FR" dirty="0"/>
              <a:t> </a:t>
            </a:r>
            <a:r>
              <a:rPr lang="fr-FR" dirty="0" err="1"/>
              <a:t>src</a:t>
            </a:r>
            <a:r>
              <a:rPr lang="fr-FR" dirty="0"/>
              <a:t>="images/7.jpg" </a:t>
            </a:r>
            <a:r>
              <a:rPr lang="fr-FR" dirty="0" err="1"/>
              <a:t>alt</a:t>
            </a:r>
            <a:r>
              <a:rPr lang="fr-FR" dirty="0"/>
              <a:t>="Première image"&gt;</a:t>
            </a:r>
          </a:p>
          <a:p>
            <a:pPr marL="457200" lvl="1" indent="0">
              <a:buNone/>
            </a:pPr>
            <a:r>
              <a:rPr lang="fr-FR" dirty="0"/>
              <a:t>          </a:t>
            </a:r>
            <a:r>
              <a:rPr lang="fr-FR" dirty="0" smtClean="0"/>
              <a:t>	&lt;/</a:t>
            </a:r>
            <a:r>
              <a:rPr lang="fr-FR" dirty="0"/>
              <a:t>li&gt;</a:t>
            </a:r>
          </a:p>
          <a:p>
            <a:pPr marL="457200" lvl="1" indent="0">
              <a:buNone/>
            </a:pPr>
            <a:r>
              <a:rPr lang="fr-FR" dirty="0"/>
              <a:t>        </a:t>
            </a:r>
            <a:r>
              <a:rPr lang="fr-FR" dirty="0" smtClean="0"/>
              <a:t>&lt;/</a:t>
            </a:r>
            <a:r>
              <a:rPr lang="fr-FR" dirty="0" err="1"/>
              <a:t>ul</a:t>
            </a:r>
            <a:r>
              <a:rPr lang="fr-FR" dirty="0"/>
              <a:t>&gt;</a:t>
            </a:r>
          </a:p>
          <a:p>
            <a:pPr marL="457200" lvl="1" indent="0">
              <a:buNone/>
            </a:pPr>
            <a:r>
              <a:rPr lang="fr-FR" dirty="0"/>
              <a:t>        &lt;</a:t>
            </a:r>
            <a:r>
              <a:rPr lang="fr-FR" dirty="0" err="1"/>
              <a:t>nav</a:t>
            </a:r>
            <a:r>
              <a:rPr lang="fr-FR" dirty="0"/>
              <a:t> class="</a:t>
            </a:r>
            <a:r>
              <a:rPr lang="fr-FR" dirty="0" err="1"/>
              <a:t>orbit-nav</a:t>
            </a:r>
            <a:r>
              <a:rPr lang="fr-FR" dirty="0"/>
              <a:t>"&gt;</a:t>
            </a:r>
          </a:p>
          <a:p>
            <a:pPr marL="457200" lvl="1" indent="0">
              <a:buNone/>
            </a:pPr>
            <a:r>
              <a:rPr lang="fr-FR" dirty="0"/>
              <a:t>          </a:t>
            </a:r>
            <a:r>
              <a:rPr lang="fr-FR" dirty="0" smtClean="0"/>
              <a:t> 	&lt;</a:t>
            </a:r>
            <a:r>
              <a:rPr lang="fr-FR" dirty="0" err="1"/>
              <a:t>button</a:t>
            </a:r>
            <a:r>
              <a:rPr lang="fr-FR" dirty="0"/>
              <a:t> class="</a:t>
            </a:r>
            <a:r>
              <a:rPr lang="fr-FR" dirty="0" err="1"/>
              <a:t>orbit-previous</a:t>
            </a:r>
            <a:r>
              <a:rPr lang="fr-FR" dirty="0"/>
              <a:t>"&gt;Précédent&lt;/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pPr marL="457200" lvl="1" indent="0">
              <a:buNone/>
            </a:pPr>
            <a:r>
              <a:rPr lang="fr-FR" dirty="0"/>
              <a:t>          </a:t>
            </a:r>
            <a:r>
              <a:rPr lang="fr-FR" dirty="0" smtClean="0"/>
              <a:t>	&lt;</a:t>
            </a:r>
            <a:r>
              <a:rPr lang="fr-FR" dirty="0" err="1"/>
              <a:t>button</a:t>
            </a:r>
            <a:r>
              <a:rPr lang="fr-FR" dirty="0"/>
              <a:t> class="</a:t>
            </a:r>
            <a:r>
              <a:rPr lang="fr-FR" dirty="0" err="1"/>
              <a:t>orbit-next</a:t>
            </a:r>
            <a:r>
              <a:rPr lang="fr-FR" dirty="0"/>
              <a:t>"&gt;Suivant&lt;/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pPr marL="457200" lvl="1" indent="0">
              <a:buNone/>
            </a:pPr>
            <a:r>
              <a:rPr lang="fr-FR" dirty="0"/>
              <a:t>        &lt;/</a:t>
            </a:r>
            <a:r>
              <a:rPr lang="fr-FR" dirty="0" err="1"/>
              <a:t>nav</a:t>
            </a:r>
            <a:r>
              <a:rPr lang="fr-FR" dirty="0"/>
              <a:t>&gt;</a:t>
            </a:r>
          </a:p>
          <a:p>
            <a:pPr marL="457200" lvl="1" indent="0">
              <a:buNone/>
            </a:pPr>
            <a:r>
              <a:rPr lang="fr-FR" dirty="0"/>
              <a:t>   </a:t>
            </a:r>
            <a:r>
              <a:rPr lang="fr-FR" dirty="0" smtClean="0"/>
              <a:t>&lt;/</a:t>
            </a:r>
            <a:r>
              <a:rPr lang="fr-FR" dirty="0"/>
              <a:t>div&gt;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2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Grand événement</Template>
  <TotalTime>1239</TotalTime>
  <Words>567</Words>
  <Application>Microsoft Office PowerPoint</Application>
  <PresentationFormat>Grand écran</PresentationFormat>
  <Paragraphs>84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</vt:lpstr>
      <vt:lpstr>Grand événement</vt:lpstr>
      <vt:lpstr>FRAMEWORK fOUNDATION</vt:lpstr>
      <vt:lpstr>Définitions</vt:lpstr>
      <vt:lpstr> Structure d’un Projet Foundation </vt:lpstr>
      <vt:lpstr> Objectifs de la foundation</vt:lpstr>
      <vt:lpstr>Chapitre      Avantages de Foundation     +++++++++++++++++++++++++++</vt:lpstr>
      <vt:lpstr>Méthodes d’installation de Foundation</vt:lpstr>
      <vt:lpstr>Les inconvénients de Foundation</vt:lpstr>
      <vt:lpstr>Quelques exemples</vt:lpstr>
      <vt:lpstr>QUELQUES EXEMPLES</vt:lpstr>
      <vt:lpstr>Quelques exemples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fOUNDATION</dc:title>
  <dc:creator>ASUS</dc:creator>
  <cp:lastModifiedBy>Utilisateur Windows</cp:lastModifiedBy>
  <cp:revision>44</cp:revision>
  <dcterms:created xsi:type="dcterms:W3CDTF">2024-11-23T10:09:52Z</dcterms:created>
  <dcterms:modified xsi:type="dcterms:W3CDTF">2024-12-02T05:12:05Z</dcterms:modified>
</cp:coreProperties>
</file>