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4" r:id="rId3"/>
    <p:sldId id="313" r:id="rId4"/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 varScale="1">
        <p:scale>
          <a:sx n="77" d="100"/>
          <a:sy n="77" d="100"/>
        </p:scale>
        <p:origin x="9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Array is a collection of similar type of data.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  <a:cs typeface="Arial" pitchFamily="34" charset="0"/>
              </a:rPr>
              <a:t>Array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stores multiple values of same type.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Arrays are reference types.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They are automatically of a predefined type </a:t>
            </a:r>
            <a:r>
              <a:rPr lang="en-US" sz="2000" b="1" kern="0" dirty="0" err="1" smtClean="0">
                <a:latin typeface="Arial" pitchFamily="34" charset="0"/>
                <a:cs typeface="Arial" pitchFamily="34" charset="0"/>
              </a:rPr>
              <a:t>System.Array</a:t>
            </a:r>
            <a:endParaRPr lang="en-US" sz="2000" b="1" kern="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Datatype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[]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=new Data type[size];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 type-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specifies what type of data storing into the array. Array type can be value type or reference type.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-Indicates name of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-It allocates memory to the array at runtime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-Indicates how many elements storing into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ex: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[]a=new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[5];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string []names=new string[3];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Assigning values to array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1.Int []a=new </a:t>
            </a:r>
            <a:r>
              <a:rPr lang="en-US" sz="2000" kern="0" dirty="0" err="1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[4]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a[0]=10     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a[1]=20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a[2]=30	               0         1        2        3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a[3]=40	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000" kern="0" dirty="0" err="1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[]a=new </a:t>
            </a:r>
            <a:r>
              <a:rPr lang="en-US" sz="2000" kern="0" dirty="0" err="1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[4]{10,20,30,40}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3.Int []a={10,20,30,40} //Dynamic allocation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elements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a[0];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 arrays index starts from 0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If there is a mismatch between the declared size and the number of initializes , a compile time error is generated.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kern="0" dirty="0" smtClean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514600"/>
          <a:ext cx="2819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members of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System.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sort()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-It sorts array elements in ascending order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System.Array.Sort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(array name)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reverse()-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arrange array elements in reverse order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System.Array.Reverse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(array name)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copy() –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copies one Array elements into to another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System.Array.Copy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(source array name, destination array name, count)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Length-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returns size of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Rank-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returns dimension of the array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Multidimensional array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A multidimensional array stores values in multiple rows and columns.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An array can have a maximum of 32 dimensions.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Two types of multidimensional array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Rectangular array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Jagged array</a:t>
            </a:r>
            <a:endParaRPr lang="en-IN" sz="2000" kern="0" dirty="0" smtClean="0">
              <a:solidFill>
                <a:srgbClr val="5F5F5F"/>
              </a:solidFill>
              <a:latin typeface="Arial(body)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Rectangular Array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multidimensional array where length of each row is fixed through out the array.</a:t>
            </a:r>
          </a:p>
          <a:p>
            <a:pPr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Syntax: Data type[,]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array_name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=</a:t>
            </a:r>
          </a:p>
          <a:p>
            <a:pPr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new Data type[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row_size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col_size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]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Creation: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[,] matrix 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[5,5];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 array elements: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matrix[0,1]=9;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Initializing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[,] matrix 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[,] { {0, 1}, {2, 3}, {4, 5} };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Jagged Arrays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jagged array is an array of arrays. 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element with in the jagged array it self is an array.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arrays may be of different sizes.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Definition requires specification of size for only the topmost array.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Datytype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[ ][ ]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Array_name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= new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[size][ ] 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Size indicates no of arrays storing into jagged array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Creation: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[3][];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Creating arrays in the jagged array,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[1]=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[3]{0,1,2};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elements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[0][1]=8;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the length of row 0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[0].Length</a:t>
            </a:r>
          </a:p>
          <a:p>
            <a:pPr marL="228600" lvl="0" indent="-17145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Initializing </a:t>
            </a:r>
          </a:p>
          <a:p>
            <a:pPr marL="628650" lvl="1" indent="-17145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2000" b="1" kern="0" dirty="0" smtClean="0">
                <a:solidFill>
                  <a:srgbClr val="339933"/>
                </a:solidFill>
                <a:latin typeface="Courier New" pitchFamily="49" charset="0"/>
              </a:rPr>
              <a:t>new </a:t>
            </a:r>
            <a:r>
              <a:rPr lang="en-US" sz="2000" b="1" kern="0" dirty="0" err="1" smtClean="0">
                <a:solidFill>
                  <a:srgbClr val="339933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339933"/>
                </a:solidFill>
                <a:latin typeface="Courier New" pitchFamily="49" charset="0"/>
              </a:rPr>
              <a:t>[][]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{0,1},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{3,4,5} };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Or simply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{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 0, 1 },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 3, 4, 5 } };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281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Arial(body)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RIHANNA MIRIAM BABU</cp:lastModifiedBy>
  <cp:revision>78</cp:revision>
  <dcterms:created xsi:type="dcterms:W3CDTF">2006-08-16T00:00:00Z</dcterms:created>
  <dcterms:modified xsi:type="dcterms:W3CDTF">2020-11-30T00:09:08Z</dcterms:modified>
</cp:coreProperties>
</file>