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7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9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5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9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8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3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9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1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3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CE12-954C-4687-932F-123323337C2D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5750-C17A-4773-BBEE-EC613B9BB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6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1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User defined type  created using class or interfaces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 are allocated in heap at runtime.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 can contain the value null</a:t>
            </a:r>
          </a:p>
        </p:txBody>
      </p:sp>
    </p:spTree>
    <p:extLst>
      <p:ext uri="{BB962C8B-B14F-4D97-AF65-F5344CB8AC3E}">
        <p14:creationId xmlns:p14="http://schemas.microsoft.com/office/powerpoint/2010/main" val="17106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Value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latin typeface="Arial"/>
              </a:rPr>
              <a:t>	</a:t>
            </a:r>
            <a:r>
              <a:rPr lang="en-US" sz="2000" b="1" u="sng" kern="0" dirty="0">
                <a:latin typeface="Arial"/>
              </a:rPr>
              <a:t>Built in Types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Boolean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Integer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int  long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Character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Floating point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u="sn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Defined Types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Integer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santuparsi\Desktop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7772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61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Floating point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462088"/>
            <a:ext cx="8096250" cy="281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44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Floating-point literals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Floating-point literals can be written in two ways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Fixed notation: 3.14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Scientific notation: 0.314E1, 314e-2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Floating-point literal types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Literal with no suffix</a:t>
            </a: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 is 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F or f as suffix (Example 3.14f, 3.14F) is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D or d as suffix (Example 3.14D, 3.14D)  is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M or m as suffix (Example 3.14m, 3.14M)  is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Character type and Character Literal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keyword is alias for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is CLS compliant.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714500"/>
            <a:ext cx="850583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97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Reading inputs from the console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 err="1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Console.ReadLine</a:t>
            </a:r>
            <a:r>
              <a:rPr lang="en-IN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Reads the next line of characters from the standard input stream.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dirty="0" err="1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</a:t>
            </a:r>
            <a:r>
              <a:rPr lang="en-US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reads a character and returns in the form of </a:t>
            </a:r>
            <a:r>
              <a:rPr lang="en-US" sz="20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SayHello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string s;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("Please your name”);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Console.WriteLine(“Hello “+ s);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Identifiers Naming Rules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Identifiers are variables, methods , class or any other named constructs in C#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Rules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Should not be a keyword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Must start with a letter or underscore or @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Subsequent characters can be a letter, number or underscore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0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Console output  Formatting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828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Write statement can be used to print any type of variable.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Console output can be formatted using Write statement.</a:t>
            </a:r>
          </a:p>
          <a:p>
            <a:pPr mar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=90;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=9.99;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=true;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("Double value= {1} \n 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value= {0} \n Boolean value= {2} ",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398947"/>
            <a:ext cx="3877534" cy="8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15200" y="30480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Specifies the argument index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Programming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8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Operators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Operators-Arithmetic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1" y="1295401"/>
          <a:ext cx="59721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88987"/>
                <a:gridCol w="863600"/>
                <a:gridCol w="862013"/>
                <a:gridCol w="866775"/>
                <a:gridCol w="862012"/>
                <a:gridCol w="863600"/>
                <a:gridCol w="8651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05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Most of the operators work the same way as it does in C.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Applicable to integer and floating point types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j =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+ 255;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byte k =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+ 255; //error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const double  PI = 3.14;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double f = PI + 12;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When 2 of any integral types (other than long) are involved in arithmetic operation, the result is an int. 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byte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byte j = 20;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j=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j+i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; //error</a:t>
            </a:r>
          </a:p>
          <a:p>
            <a:pPr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6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Operators-Relational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05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5F5F5F"/>
                </a:solidFill>
              </a:rPr>
              <a:t>Relational operator return </a:t>
            </a:r>
            <a:r>
              <a:rPr lang="en-US" sz="2000" dirty="0" err="1">
                <a:solidFill>
                  <a:srgbClr val="5F5F5F"/>
                </a:solidFill>
              </a:rPr>
              <a:t>bool</a:t>
            </a:r>
            <a:r>
              <a:rPr lang="en-US" sz="2000" dirty="0">
                <a:solidFill>
                  <a:srgbClr val="5F5F5F"/>
                </a:solidFill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/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== 10); // output is True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62200" y="1219201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/>
                <a:gridCol w="1038225"/>
                <a:gridCol w="863600"/>
                <a:gridCol w="984250"/>
                <a:gridCol w="1255713"/>
                <a:gridCol w="1504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Operators-Logical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05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These are both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operators. These work only on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values.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checks if the first condition is false. If it is so then it doesn't evaluate the second condition.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checks if the first condition is true. If it is so then it doesn't evaluate the second condition.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=0;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j=2;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pl-PL" sz="2000" b="1" kern="0" dirty="0">
                <a:solidFill>
                  <a:srgbClr val="5F5F5F"/>
                </a:solidFill>
                <a:latin typeface="Courier New" pitchFamily="49" charset="0"/>
              </a:rPr>
              <a:t> bool b= (i&gt;j) &amp;&amp; (j++&gt;i);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(j); 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What does the code print?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3401" y="1219201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/>
                <a:gridCol w="653381"/>
                <a:gridCol w="653381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1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Assignment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05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a = 10;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b=2;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a+=b; //  12 same as a=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a+b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(a);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double d=45.3;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d/=1.2;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(d); // 37.75 same as d=d/1.2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 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float d1=2.4f;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d1 %= 1.2f;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(d1); // 0</a:t>
            </a:r>
            <a:endParaRPr lang="en-US" sz="2000" b="1" kern="0" dirty="0">
              <a:solidFill>
                <a:srgbClr val="5F5F5F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5200" y="1143000"/>
          <a:ext cx="5486400" cy="7620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8810"/>
                <a:gridCol w="900842"/>
                <a:gridCol w="898810"/>
                <a:gridCol w="896777"/>
                <a:gridCol w="898810"/>
                <a:gridCol w="992351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0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Other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52600" y="990600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657600"/>
                <a:gridCol w="2971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/>
                        <a:t>Ternary operator</a:t>
                      </a:r>
                      <a:endParaRPr lang="en-IN" sz="2000" kern="1200" dirty="0" smtClean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10 % 2 &gt; 0 ? 1 :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subscript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Conversion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Lambda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2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About C#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558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Two languages that are central to .NET framework are C# and Visual Basic.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is fundamentally a simple and object oriented language.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was developed by Microsoft development team.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Lot of syntax for C#  is obtained C language. C# also shares many similarity with popular Java language, thereby making learning of C# even more simpler.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8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1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C# Features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C# is a type-safe, component-based, high-performance language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is complete object oriented programming Lang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supports structured error handling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supports multi threading app development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support to develop any type of app like console,windows,web etc.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Versions:1.0,2.0,3.0,4.0,5.0 up to 8.0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8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39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Comments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600201"/>
            <a:ext cx="8229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Single line comment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This is a single line comment</a:t>
            </a:r>
          </a:p>
          <a:p>
            <a:r>
              <a:rPr lang="en-US" dirty="0"/>
              <a:t>Multiline comments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This is a multi 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	line comment */</a:t>
            </a:r>
          </a:p>
        </p:txBody>
      </p:sp>
    </p:spTree>
    <p:extLst>
      <p:ext uri="{BB962C8B-B14F-4D97-AF65-F5344CB8AC3E}">
        <p14:creationId xmlns:p14="http://schemas.microsoft.com/office/powerpoint/2010/main" val="7731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Variables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838201"/>
            <a:ext cx="8382000" cy="52117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9144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Variables are storage locations that are associated with a value.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value that a variable stores are of certain data type.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sz="2000" b="1" kern="0" dirty="0" err="1">
                <a:solidFill>
                  <a:srgbClr val="5F5F5F"/>
                </a:solidFill>
                <a:latin typeface="Arial"/>
              </a:rPr>
              <a:t>Datatype</a:t>
            </a: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Arial"/>
              </a:rPr>
              <a:t>var_name</a:t>
            </a: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;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There are different types of variables that can be defined in C# depending on the scope : static variables, instance variables, array elements, and local variables. 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variables created inside Main() are local. They are available only inside the method where they are declared.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local variable must always be initialized before using.</a:t>
            </a:r>
          </a:p>
        </p:txBody>
      </p:sp>
    </p:spTree>
    <p:extLst>
      <p:ext uri="{BB962C8B-B14F-4D97-AF65-F5344CB8AC3E}">
        <p14:creationId xmlns:p14="http://schemas.microsoft.com/office/powerpoint/2010/main" val="33030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Keywords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1524000"/>
            <a:ext cx="7613472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10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C#  like C and C++ is a strongly typed language and so every variable must have a data type.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Data types in C# are of 2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types.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371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I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Built in Data types like int, char, float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,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double and user defined types like struct or enum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For every value type there is a type(Class or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) in BCL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They are allocated in stack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 can not contain the value null.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5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Widescreen</PresentationFormat>
  <Paragraphs>203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RIHANNA MIRIAM BABU</dc:creator>
  <cp:lastModifiedBy>RIHANNA MIRIAM BABU</cp:lastModifiedBy>
  <cp:revision>1</cp:revision>
  <dcterms:created xsi:type="dcterms:W3CDTF">2020-11-27T12:18:29Z</dcterms:created>
  <dcterms:modified xsi:type="dcterms:W3CDTF">2020-11-27T12:19:15Z</dcterms:modified>
</cp:coreProperties>
</file>