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sldIdLst>
    <p:sldId id="308" r:id="rId2"/>
    <p:sldId id="274" r:id="rId3"/>
    <p:sldId id="256" r:id="rId4"/>
    <p:sldId id="306" r:id="rId5"/>
    <p:sldId id="275" r:id="rId6"/>
    <p:sldId id="287" r:id="rId7"/>
    <p:sldId id="311" r:id="rId8"/>
    <p:sldId id="289" r:id="rId9"/>
    <p:sldId id="293" r:id="rId10"/>
    <p:sldId id="310" r:id="rId11"/>
    <p:sldId id="294" r:id="rId12"/>
    <p:sldId id="312" r:id="rId13"/>
    <p:sldId id="307" r:id="rId14"/>
    <p:sldId id="290" r:id="rId15"/>
    <p:sldId id="291" r:id="rId16"/>
    <p:sldId id="309" r:id="rId17"/>
    <p:sldId id="295" r:id="rId18"/>
    <p:sldId id="315" r:id="rId19"/>
    <p:sldId id="272" r:id="rId20"/>
    <p:sldId id="273" r:id="rId21"/>
    <p:sldId id="297" r:id="rId22"/>
    <p:sldId id="286" r:id="rId23"/>
    <p:sldId id="276" r:id="rId24"/>
    <p:sldId id="301" r:id="rId25"/>
    <p:sldId id="29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9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21453-3802-4593-B0E0-D135EC5C8217}"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US"/>
        </a:p>
      </dgm:t>
    </dgm:pt>
    <dgm:pt modelId="{BDDA851A-852A-4BAE-8E12-E32BC86C96B5}">
      <dgm:prSet phldrT="[Text]" custT="1"/>
      <dgm:spPr/>
      <dgm:t>
        <a:bodyPr/>
        <a:lstStyle/>
        <a:p>
          <a:r>
            <a:rPr lang="en-US" sz="2000" dirty="0" smtClean="0">
              <a:solidFill>
                <a:srgbClr val="002060"/>
              </a:solidFill>
            </a:rPr>
            <a:t>.NET 1.0</a:t>
          </a:r>
          <a:endParaRPr lang="en-US" sz="2000" dirty="0">
            <a:solidFill>
              <a:srgbClr val="002060"/>
            </a:solidFill>
          </a:endParaRPr>
        </a:p>
      </dgm:t>
    </dgm:pt>
    <dgm:pt modelId="{9008791F-215E-4547-8F32-91F61C1C86D9}" type="parTrans" cxnId="{1F36E82B-00A3-43E2-9323-402395277469}">
      <dgm:prSet/>
      <dgm:spPr/>
      <dgm:t>
        <a:bodyPr/>
        <a:lstStyle/>
        <a:p>
          <a:endParaRPr lang="en-US"/>
        </a:p>
      </dgm:t>
    </dgm:pt>
    <dgm:pt modelId="{4FF6565F-1114-45DC-B03B-8A371F9F199B}" type="sibTrans" cxnId="{1F36E82B-00A3-43E2-9323-402395277469}">
      <dgm:prSet/>
      <dgm:spPr/>
      <dgm:t>
        <a:bodyPr/>
        <a:lstStyle/>
        <a:p>
          <a:endParaRPr lang="en-US"/>
        </a:p>
      </dgm:t>
    </dgm:pt>
    <dgm:pt modelId="{3F89661C-C8B0-483C-9F29-6A10FE889195}">
      <dgm:prSet phldrT="[Text]" custT="1"/>
      <dgm:spPr/>
      <dgm:t>
        <a:bodyPr/>
        <a:lstStyle/>
        <a:p>
          <a:r>
            <a:rPr lang="en-US" sz="1600" dirty="0" smtClean="0"/>
            <a:t>Visual Studio .NET 2003</a:t>
          </a:r>
          <a:endParaRPr lang="en-US" sz="1600" dirty="0"/>
        </a:p>
      </dgm:t>
    </dgm:pt>
    <dgm:pt modelId="{29B58124-B037-44F0-84B9-D16869B6EA28}" type="parTrans" cxnId="{7D3714A0-7D2C-4AEF-A6D1-BF8B80878F2B}">
      <dgm:prSet/>
      <dgm:spPr/>
      <dgm:t>
        <a:bodyPr/>
        <a:lstStyle/>
        <a:p>
          <a:endParaRPr lang="en-US"/>
        </a:p>
      </dgm:t>
    </dgm:pt>
    <dgm:pt modelId="{CFEF828B-D999-4633-A6DA-159538DA29F9}" type="sibTrans" cxnId="{7D3714A0-7D2C-4AEF-A6D1-BF8B80878F2B}">
      <dgm:prSet/>
      <dgm:spPr/>
      <dgm:t>
        <a:bodyPr/>
        <a:lstStyle/>
        <a:p>
          <a:endParaRPr lang="en-US"/>
        </a:p>
      </dgm:t>
    </dgm:pt>
    <dgm:pt modelId="{8DD26EE9-ADC5-4158-9C20-073F60936369}">
      <dgm:prSet phldrT="[Text]" custT="1"/>
      <dgm:spPr/>
      <dgm:t>
        <a:bodyPr/>
        <a:lstStyle/>
        <a:p>
          <a:r>
            <a:rPr lang="en-US" sz="1600" dirty="0" smtClean="0"/>
            <a:t>Windows Server 2003</a:t>
          </a:r>
          <a:endParaRPr lang="en-US" sz="1600" dirty="0"/>
        </a:p>
      </dgm:t>
    </dgm:pt>
    <dgm:pt modelId="{88D6A122-A083-46F0-9878-C10205C89EB7}" type="parTrans" cxnId="{3346C948-2C40-4C1C-AB96-B77DE06D36EB}">
      <dgm:prSet/>
      <dgm:spPr/>
      <dgm:t>
        <a:bodyPr/>
        <a:lstStyle/>
        <a:p>
          <a:endParaRPr lang="en-US"/>
        </a:p>
      </dgm:t>
    </dgm:pt>
    <dgm:pt modelId="{D82DA31F-DDE2-4D61-8C6B-B525470C3AE6}" type="sibTrans" cxnId="{3346C948-2C40-4C1C-AB96-B77DE06D36EB}">
      <dgm:prSet/>
      <dgm:spPr/>
      <dgm:t>
        <a:bodyPr/>
        <a:lstStyle/>
        <a:p>
          <a:endParaRPr lang="en-US"/>
        </a:p>
      </dgm:t>
    </dgm:pt>
    <dgm:pt modelId="{BC472C0E-2310-47D8-B250-434BD19565B2}">
      <dgm:prSet phldrT="[Text]" custT="1"/>
      <dgm:spPr/>
      <dgm:t>
        <a:bodyPr/>
        <a:lstStyle/>
        <a:p>
          <a:r>
            <a:rPr lang="en-US" sz="2000" dirty="0" smtClean="0">
              <a:solidFill>
                <a:srgbClr val="002060"/>
              </a:solidFill>
            </a:rPr>
            <a:t>.NET 2.0</a:t>
          </a:r>
          <a:endParaRPr lang="en-US" sz="2000" dirty="0">
            <a:solidFill>
              <a:srgbClr val="002060"/>
            </a:solidFill>
          </a:endParaRPr>
        </a:p>
      </dgm:t>
    </dgm:pt>
    <dgm:pt modelId="{07B24BD5-D24A-4FE8-BFE7-9F47FAD72545}" type="parTrans" cxnId="{98EE7DCD-3AC3-4D77-9460-A998EA70A919}">
      <dgm:prSet/>
      <dgm:spPr/>
      <dgm:t>
        <a:bodyPr/>
        <a:lstStyle/>
        <a:p>
          <a:endParaRPr lang="en-US"/>
        </a:p>
      </dgm:t>
    </dgm:pt>
    <dgm:pt modelId="{8ABEF0D1-D675-4B1F-A775-0EF85592CDAC}" type="sibTrans" cxnId="{98EE7DCD-3AC3-4D77-9460-A998EA70A919}">
      <dgm:prSet/>
      <dgm:spPr/>
      <dgm:t>
        <a:bodyPr/>
        <a:lstStyle/>
        <a:p>
          <a:endParaRPr lang="en-US"/>
        </a:p>
      </dgm:t>
    </dgm:pt>
    <dgm:pt modelId="{6ECE3AD2-7822-439E-9FC3-9C4F1CEDEBBA}">
      <dgm:prSet phldrT="[Text]" custT="1"/>
      <dgm:spPr/>
      <dgm:t>
        <a:bodyPr/>
        <a:lstStyle/>
        <a:p>
          <a:r>
            <a:rPr lang="en-US" sz="1600" dirty="0" smtClean="0"/>
            <a:t>Visual Studio .NET 2005</a:t>
          </a:r>
          <a:endParaRPr lang="en-US" sz="1600" dirty="0"/>
        </a:p>
      </dgm:t>
    </dgm:pt>
    <dgm:pt modelId="{86C247FC-4939-436D-B659-5E3D137E84C3}" type="parTrans" cxnId="{C2FCF170-2157-4158-97E8-1E89C3FC717D}">
      <dgm:prSet/>
      <dgm:spPr/>
      <dgm:t>
        <a:bodyPr/>
        <a:lstStyle/>
        <a:p>
          <a:endParaRPr lang="en-US"/>
        </a:p>
      </dgm:t>
    </dgm:pt>
    <dgm:pt modelId="{68DADC1B-CB75-4317-AF56-3CF4A16B5099}" type="sibTrans" cxnId="{C2FCF170-2157-4158-97E8-1E89C3FC717D}">
      <dgm:prSet/>
      <dgm:spPr/>
      <dgm:t>
        <a:bodyPr/>
        <a:lstStyle/>
        <a:p>
          <a:endParaRPr lang="en-US"/>
        </a:p>
      </dgm:t>
    </dgm:pt>
    <dgm:pt modelId="{2559AE9B-5281-4E6B-8878-55537ED6BD2E}">
      <dgm:prSet phldrT="[Text]" custT="1"/>
      <dgm:spPr/>
      <dgm:t>
        <a:bodyPr/>
        <a:lstStyle/>
        <a:p>
          <a:r>
            <a:rPr lang="en-US" sz="1600" dirty="0" smtClean="0"/>
            <a:t>Windows Server 2003 R</a:t>
          </a:r>
          <a:endParaRPr lang="en-US" sz="1600" dirty="0"/>
        </a:p>
      </dgm:t>
    </dgm:pt>
    <dgm:pt modelId="{8929572F-E314-4FEA-98C7-31EFDB908C24}" type="parTrans" cxnId="{046AA173-8809-4434-93C6-EFD79460C660}">
      <dgm:prSet/>
      <dgm:spPr/>
      <dgm:t>
        <a:bodyPr/>
        <a:lstStyle/>
        <a:p>
          <a:endParaRPr lang="en-US"/>
        </a:p>
      </dgm:t>
    </dgm:pt>
    <dgm:pt modelId="{4E0419DB-D7FF-4BD0-9FBF-5C3E20266EAF}" type="sibTrans" cxnId="{046AA173-8809-4434-93C6-EFD79460C660}">
      <dgm:prSet/>
      <dgm:spPr/>
      <dgm:t>
        <a:bodyPr/>
        <a:lstStyle/>
        <a:p>
          <a:endParaRPr lang="en-US"/>
        </a:p>
      </dgm:t>
    </dgm:pt>
    <dgm:pt modelId="{F50A145D-59DD-4EE4-B7DF-D9B928E42086}">
      <dgm:prSet phldrT="[Text]" custT="1"/>
      <dgm:spPr/>
      <dgm:t>
        <a:bodyPr/>
        <a:lstStyle/>
        <a:p>
          <a:r>
            <a:rPr lang="en-US" sz="2000" dirty="0" smtClean="0">
              <a:solidFill>
                <a:srgbClr val="002060"/>
              </a:solidFill>
            </a:rPr>
            <a:t>.NET 3.0</a:t>
          </a:r>
          <a:endParaRPr lang="en-US" sz="2000" dirty="0">
            <a:solidFill>
              <a:srgbClr val="002060"/>
            </a:solidFill>
          </a:endParaRPr>
        </a:p>
      </dgm:t>
    </dgm:pt>
    <dgm:pt modelId="{19AAEE98-6D62-469A-BF78-8002FF0500BF}" type="parTrans" cxnId="{039A0B56-7F85-4CAC-9789-918DB526BD7F}">
      <dgm:prSet/>
      <dgm:spPr/>
      <dgm:t>
        <a:bodyPr/>
        <a:lstStyle/>
        <a:p>
          <a:endParaRPr lang="en-US"/>
        </a:p>
      </dgm:t>
    </dgm:pt>
    <dgm:pt modelId="{1222CD8A-E4B1-4829-9D3E-FAD9E142F7F4}" type="sibTrans" cxnId="{039A0B56-7F85-4CAC-9789-918DB526BD7F}">
      <dgm:prSet/>
      <dgm:spPr/>
      <dgm:t>
        <a:bodyPr/>
        <a:lstStyle/>
        <a:p>
          <a:endParaRPr lang="en-US"/>
        </a:p>
      </dgm:t>
    </dgm:pt>
    <dgm:pt modelId="{A2C453D1-75A5-4B57-9A50-1C159753B650}">
      <dgm:prSet phldrT="[Text]" custT="1"/>
      <dgm:spPr/>
      <dgm:t>
        <a:bodyPr/>
        <a:lstStyle/>
        <a:p>
          <a:r>
            <a:rPr lang="en-US" sz="1600" dirty="0" smtClean="0"/>
            <a:t>Visual Studio .NET 2005</a:t>
          </a:r>
          <a:endParaRPr lang="en-US" sz="1600" dirty="0"/>
        </a:p>
      </dgm:t>
    </dgm:pt>
    <dgm:pt modelId="{FDD22ED7-2EBF-479F-8CC4-2FF11BA980E2}" type="parTrans" cxnId="{E37EF9DA-F64C-4C05-ACD8-7275E3F00978}">
      <dgm:prSet/>
      <dgm:spPr/>
      <dgm:t>
        <a:bodyPr/>
        <a:lstStyle/>
        <a:p>
          <a:endParaRPr lang="en-US"/>
        </a:p>
      </dgm:t>
    </dgm:pt>
    <dgm:pt modelId="{02AE9816-8BE1-47F0-8E57-BCA42894CBB9}" type="sibTrans" cxnId="{E37EF9DA-F64C-4C05-ACD8-7275E3F00978}">
      <dgm:prSet/>
      <dgm:spPr/>
      <dgm:t>
        <a:bodyPr/>
        <a:lstStyle/>
        <a:p>
          <a:endParaRPr lang="en-US"/>
        </a:p>
      </dgm:t>
    </dgm:pt>
    <dgm:pt modelId="{2303241A-0E00-4972-8D15-8ED1E485D60E}">
      <dgm:prSet phldrT="[Text]" custT="1"/>
      <dgm:spPr/>
      <dgm:t>
        <a:bodyPr/>
        <a:lstStyle/>
        <a:p>
          <a:r>
            <a:rPr lang="en-US" sz="1600" dirty="0" smtClean="0"/>
            <a:t>Windows Vista, Windows Server 2008</a:t>
          </a:r>
          <a:endParaRPr lang="en-US" sz="1600" dirty="0"/>
        </a:p>
      </dgm:t>
    </dgm:pt>
    <dgm:pt modelId="{AE2029BE-983F-435D-BA7C-B68617EEAAD1}" type="parTrans" cxnId="{687AC71F-4790-43C2-BE1B-CC683681CFE0}">
      <dgm:prSet/>
      <dgm:spPr/>
      <dgm:t>
        <a:bodyPr/>
        <a:lstStyle/>
        <a:p>
          <a:endParaRPr lang="en-US"/>
        </a:p>
      </dgm:t>
    </dgm:pt>
    <dgm:pt modelId="{47CEB46D-D99D-40FE-A5D7-DAD6E87E597E}" type="sibTrans" cxnId="{687AC71F-4790-43C2-BE1B-CC683681CFE0}">
      <dgm:prSet/>
      <dgm:spPr/>
      <dgm:t>
        <a:bodyPr/>
        <a:lstStyle/>
        <a:p>
          <a:endParaRPr lang="en-US"/>
        </a:p>
      </dgm:t>
    </dgm:pt>
    <dgm:pt modelId="{16BCA999-DA03-42C9-95E5-D75E3AAF265A}">
      <dgm:prSet phldrT="[Text]" custT="1"/>
      <dgm:spPr/>
      <dgm:t>
        <a:bodyPr/>
        <a:lstStyle/>
        <a:p>
          <a:r>
            <a:rPr lang="en-US" sz="2000" dirty="0" smtClean="0">
              <a:solidFill>
                <a:srgbClr val="002060"/>
              </a:solidFill>
            </a:rPr>
            <a:t>.NET 3.5</a:t>
          </a:r>
          <a:endParaRPr lang="en-US" sz="2000" dirty="0">
            <a:solidFill>
              <a:srgbClr val="002060"/>
            </a:solidFill>
          </a:endParaRPr>
        </a:p>
      </dgm:t>
    </dgm:pt>
    <dgm:pt modelId="{72AF7AF6-251A-45DA-A04E-EA14EB33BA40}" type="parTrans" cxnId="{81FA113B-4D9B-43C9-A4BD-E47451595F41}">
      <dgm:prSet/>
      <dgm:spPr/>
      <dgm:t>
        <a:bodyPr/>
        <a:lstStyle/>
        <a:p>
          <a:endParaRPr lang="en-US"/>
        </a:p>
      </dgm:t>
    </dgm:pt>
    <dgm:pt modelId="{96F655F9-BB9C-47CB-B46D-CDC544CDD00A}" type="sibTrans" cxnId="{81FA113B-4D9B-43C9-A4BD-E47451595F41}">
      <dgm:prSet/>
      <dgm:spPr/>
      <dgm:t>
        <a:bodyPr/>
        <a:lstStyle/>
        <a:p>
          <a:endParaRPr lang="en-US"/>
        </a:p>
      </dgm:t>
    </dgm:pt>
    <dgm:pt modelId="{06A4036C-23A3-422A-889C-ADD1212DC04D}">
      <dgm:prSet phldrT="[Text]" custT="1"/>
      <dgm:spPr/>
      <dgm:t>
        <a:bodyPr/>
        <a:lstStyle/>
        <a:p>
          <a:r>
            <a:rPr lang="en-US" sz="1600" dirty="0" smtClean="0"/>
            <a:t>Visual Studio 2008</a:t>
          </a:r>
          <a:endParaRPr lang="en-US" sz="1600" dirty="0"/>
        </a:p>
      </dgm:t>
    </dgm:pt>
    <dgm:pt modelId="{6CD81340-9327-4B8E-A410-C6E2373B1FD9}" type="parTrans" cxnId="{A3BE8194-63F6-4710-84F6-D9107BD5E897}">
      <dgm:prSet/>
      <dgm:spPr/>
      <dgm:t>
        <a:bodyPr/>
        <a:lstStyle/>
        <a:p>
          <a:endParaRPr lang="en-US"/>
        </a:p>
      </dgm:t>
    </dgm:pt>
    <dgm:pt modelId="{79755852-650D-4B9D-B19E-C3BE2E793FA0}" type="sibTrans" cxnId="{A3BE8194-63F6-4710-84F6-D9107BD5E897}">
      <dgm:prSet/>
      <dgm:spPr/>
      <dgm:t>
        <a:bodyPr/>
        <a:lstStyle/>
        <a:p>
          <a:endParaRPr lang="en-US"/>
        </a:p>
      </dgm:t>
    </dgm:pt>
    <dgm:pt modelId="{F31B79A4-7A9B-47BA-B799-8FA8BB00A85F}">
      <dgm:prSet phldrT="[Text]" custT="1"/>
      <dgm:spPr/>
      <dgm:t>
        <a:bodyPr/>
        <a:lstStyle/>
        <a:p>
          <a:r>
            <a:rPr lang="en-US" sz="1600" dirty="0" smtClean="0"/>
            <a:t>Windows 7, Windows Server 2008 R2</a:t>
          </a:r>
          <a:endParaRPr lang="en-US" sz="1600" dirty="0"/>
        </a:p>
      </dgm:t>
    </dgm:pt>
    <dgm:pt modelId="{16AA4A0E-EC23-4EE0-8834-E22C78D6A44A}" type="parTrans" cxnId="{537E9D17-9567-4A49-A76A-C4881B8EF1DF}">
      <dgm:prSet/>
      <dgm:spPr/>
      <dgm:t>
        <a:bodyPr/>
        <a:lstStyle/>
        <a:p>
          <a:endParaRPr lang="en-US"/>
        </a:p>
      </dgm:t>
    </dgm:pt>
    <dgm:pt modelId="{83223120-C525-4C10-892F-F93E5AC96705}" type="sibTrans" cxnId="{537E9D17-9567-4A49-A76A-C4881B8EF1DF}">
      <dgm:prSet/>
      <dgm:spPr/>
      <dgm:t>
        <a:bodyPr/>
        <a:lstStyle/>
        <a:p>
          <a:endParaRPr lang="en-US"/>
        </a:p>
      </dgm:t>
    </dgm:pt>
    <dgm:pt modelId="{29720B1C-3AD7-4F29-A206-C5BB2CC0E4E6}">
      <dgm:prSet phldrT="[Text]" custT="1"/>
      <dgm:spPr/>
      <dgm:t>
        <a:bodyPr/>
        <a:lstStyle/>
        <a:p>
          <a:r>
            <a:rPr lang="en-US" sz="2000" dirty="0" smtClean="0">
              <a:solidFill>
                <a:srgbClr val="002060"/>
              </a:solidFill>
            </a:rPr>
            <a:t>.NET 4.0</a:t>
          </a:r>
          <a:endParaRPr lang="en-US" sz="2000" dirty="0">
            <a:solidFill>
              <a:srgbClr val="002060"/>
            </a:solidFill>
          </a:endParaRPr>
        </a:p>
      </dgm:t>
    </dgm:pt>
    <dgm:pt modelId="{9C4DBA5A-8AD8-48D9-8BBC-47B386A42D05}" type="parTrans" cxnId="{A1ECC8D1-CD96-4E7A-8A84-E0EB235685B0}">
      <dgm:prSet/>
      <dgm:spPr/>
      <dgm:t>
        <a:bodyPr/>
        <a:lstStyle/>
        <a:p>
          <a:endParaRPr lang="en-US"/>
        </a:p>
      </dgm:t>
    </dgm:pt>
    <dgm:pt modelId="{D95739FD-D73F-4047-9355-02B7856B6ACE}" type="sibTrans" cxnId="{A1ECC8D1-CD96-4E7A-8A84-E0EB235685B0}">
      <dgm:prSet/>
      <dgm:spPr/>
      <dgm:t>
        <a:bodyPr/>
        <a:lstStyle/>
        <a:p>
          <a:endParaRPr lang="en-US"/>
        </a:p>
      </dgm:t>
    </dgm:pt>
    <dgm:pt modelId="{006F79E8-6D01-4ED9-AA30-0794C6DBE297}">
      <dgm:prSet phldrT="[Text]" custT="1"/>
      <dgm:spPr/>
      <dgm:t>
        <a:bodyPr/>
        <a:lstStyle/>
        <a:p>
          <a:r>
            <a:rPr lang="en-US" sz="1600" dirty="0" smtClean="0"/>
            <a:t>Visual Studio 2010</a:t>
          </a:r>
          <a:endParaRPr lang="en-US" sz="1600" dirty="0"/>
        </a:p>
      </dgm:t>
    </dgm:pt>
    <dgm:pt modelId="{A55714D8-1273-41AF-A3A0-8C398302223A}" type="parTrans" cxnId="{BE032909-AC39-4C67-9F4D-BB08954D4F53}">
      <dgm:prSet/>
      <dgm:spPr/>
      <dgm:t>
        <a:bodyPr/>
        <a:lstStyle/>
        <a:p>
          <a:endParaRPr lang="en-US"/>
        </a:p>
      </dgm:t>
    </dgm:pt>
    <dgm:pt modelId="{9EEA063E-CB07-4718-8AB7-88EB4AAAB718}" type="sibTrans" cxnId="{BE032909-AC39-4C67-9F4D-BB08954D4F53}">
      <dgm:prSet/>
      <dgm:spPr/>
      <dgm:t>
        <a:bodyPr/>
        <a:lstStyle/>
        <a:p>
          <a:endParaRPr lang="en-US"/>
        </a:p>
      </dgm:t>
    </dgm:pt>
    <dgm:pt modelId="{23320A48-9203-4FC2-A761-270503B7D049}">
      <dgm:prSet phldrT="[Text]" custT="1"/>
      <dgm:spPr/>
      <dgm:t>
        <a:bodyPr/>
        <a:lstStyle/>
        <a:p>
          <a:r>
            <a:rPr lang="en-US" sz="1600" dirty="0" smtClean="0"/>
            <a:t>Windows 7(Recommended)</a:t>
          </a:r>
          <a:endParaRPr lang="en-US" sz="1600" dirty="0"/>
        </a:p>
      </dgm:t>
    </dgm:pt>
    <dgm:pt modelId="{70C33B8C-5FC0-4D05-B6CF-529F032E1541}" type="parTrans" cxnId="{9A39CD6D-4B6C-49CB-8701-6ACD6B14AAE3}">
      <dgm:prSet/>
      <dgm:spPr/>
      <dgm:t>
        <a:bodyPr/>
        <a:lstStyle/>
        <a:p>
          <a:endParaRPr lang="en-US"/>
        </a:p>
      </dgm:t>
    </dgm:pt>
    <dgm:pt modelId="{5898AB92-F98C-4B70-9E96-86169AE44312}" type="sibTrans" cxnId="{9A39CD6D-4B6C-49CB-8701-6ACD6B14AAE3}">
      <dgm:prSet/>
      <dgm:spPr/>
      <dgm:t>
        <a:bodyPr/>
        <a:lstStyle/>
        <a:p>
          <a:endParaRPr lang="en-US"/>
        </a:p>
      </dgm:t>
    </dgm:pt>
    <dgm:pt modelId="{0835C8BF-77BE-4DAF-952A-46CEB2C1D52C}">
      <dgm:prSet phldrT="[Text]" custT="1"/>
      <dgm:spPr>
        <a:solidFill>
          <a:schemeClr val="accent2">
            <a:lumMod val="60000"/>
            <a:lumOff val="40000"/>
          </a:schemeClr>
        </a:solidFill>
      </dgm:spPr>
      <dgm:t>
        <a:bodyPr/>
        <a:lstStyle/>
        <a:p>
          <a:r>
            <a:rPr lang="en-US" sz="2000" dirty="0" smtClean="0">
              <a:solidFill>
                <a:srgbClr val="002060"/>
              </a:solidFill>
            </a:rPr>
            <a:t>.NET 4.5</a:t>
          </a:r>
          <a:endParaRPr lang="en-US" sz="2000" dirty="0">
            <a:solidFill>
              <a:srgbClr val="002060"/>
            </a:solidFill>
          </a:endParaRPr>
        </a:p>
      </dgm:t>
    </dgm:pt>
    <dgm:pt modelId="{15DDEC41-8B90-4CAF-AE28-8589F26F2046}" type="parTrans" cxnId="{9607589F-A331-460B-8E09-2493939F41FD}">
      <dgm:prSet/>
      <dgm:spPr/>
      <dgm:t>
        <a:bodyPr/>
        <a:lstStyle/>
        <a:p>
          <a:endParaRPr lang="en-US"/>
        </a:p>
      </dgm:t>
    </dgm:pt>
    <dgm:pt modelId="{EF37BD60-F665-4E76-A37D-986D4796AE24}" type="sibTrans" cxnId="{9607589F-A331-460B-8E09-2493939F41FD}">
      <dgm:prSet/>
      <dgm:spPr/>
      <dgm:t>
        <a:bodyPr/>
        <a:lstStyle/>
        <a:p>
          <a:endParaRPr lang="en-US"/>
        </a:p>
      </dgm:t>
    </dgm:pt>
    <dgm:pt modelId="{05A0148E-4107-4394-AEEA-DDCEA347359C}">
      <dgm:prSet phldrT="[Text]" custT="1"/>
      <dgm:spPr/>
      <dgm:t>
        <a:bodyPr/>
        <a:lstStyle/>
        <a:p>
          <a:r>
            <a:rPr lang="en-US" sz="1600" dirty="0" smtClean="0"/>
            <a:t>Visual Studio 2012</a:t>
          </a:r>
          <a:endParaRPr lang="en-US" sz="1600" dirty="0"/>
        </a:p>
      </dgm:t>
    </dgm:pt>
    <dgm:pt modelId="{38B2D9AB-7C1A-461A-9FF9-770CC6BD7C53}" type="parTrans" cxnId="{27E3C116-E6E1-494A-A173-E3C55DCE52AF}">
      <dgm:prSet/>
      <dgm:spPr/>
      <dgm:t>
        <a:bodyPr/>
        <a:lstStyle/>
        <a:p>
          <a:endParaRPr lang="en-US"/>
        </a:p>
      </dgm:t>
    </dgm:pt>
    <dgm:pt modelId="{38019EDE-2A65-4E60-A3E5-4D4329B4759E}" type="sibTrans" cxnId="{27E3C116-E6E1-494A-A173-E3C55DCE52AF}">
      <dgm:prSet/>
      <dgm:spPr/>
      <dgm:t>
        <a:bodyPr/>
        <a:lstStyle/>
        <a:p>
          <a:endParaRPr lang="en-US"/>
        </a:p>
      </dgm:t>
    </dgm:pt>
    <dgm:pt modelId="{010ACE7E-067E-4D77-B7EF-0BDF1CF75745}">
      <dgm:prSet phldrT="[Text]" custT="1"/>
      <dgm:spPr/>
      <dgm:t>
        <a:bodyPr/>
        <a:lstStyle/>
        <a:p>
          <a:r>
            <a:rPr lang="en-US" sz="1600" dirty="0" smtClean="0"/>
            <a:t>Windows 7,8, Windows Server 8</a:t>
          </a:r>
          <a:endParaRPr lang="en-US" sz="1600" dirty="0"/>
        </a:p>
      </dgm:t>
    </dgm:pt>
    <dgm:pt modelId="{494868D8-F4EC-4B9D-B8E8-9FD774EA9AB9}" type="parTrans" cxnId="{D6D0F99A-9234-4BEC-ABF8-6B2BD234A8CB}">
      <dgm:prSet/>
      <dgm:spPr/>
      <dgm:t>
        <a:bodyPr/>
        <a:lstStyle/>
        <a:p>
          <a:endParaRPr lang="en-US"/>
        </a:p>
      </dgm:t>
    </dgm:pt>
    <dgm:pt modelId="{0891F475-429A-4782-AF5A-F38C5A7B24FE}" type="sibTrans" cxnId="{D6D0F99A-9234-4BEC-ABF8-6B2BD234A8CB}">
      <dgm:prSet/>
      <dgm:spPr/>
      <dgm:t>
        <a:bodyPr/>
        <a:lstStyle/>
        <a:p>
          <a:endParaRPr lang="en-US"/>
        </a:p>
      </dgm:t>
    </dgm:pt>
    <dgm:pt modelId="{651EA761-007D-472A-9A03-C7EDA54EB438}">
      <dgm:prSet phldrT="[Text]" custT="1"/>
      <dgm:spPr/>
      <dgm:t>
        <a:bodyPr/>
        <a:lstStyle/>
        <a:p>
          <a:pPr algn="ctr"/>
          <a:r>
            <a:rPr lang="en-US" sz="2000" dirty="0" smtClean="0">
              <a:solidFill>
                <a:srgbClr val="002060"/>
              </a:solidFill>
            </a:rPr>
            <a:t>.NET 1.1</a:t>
          </a:r>
          <a:endParaRPr lang="en-US" sz="2000" dirty="0">
            <a:solidFill>
              <a:srgbClr val="002060"/>
            </a:solidFill>
          </a:endParaRPr>
        </a:p>
      </dgm:t>
    </dgm:pt>
    <dgm:pt modelId="{1EA63DA5-9325-4CE5-9943-23E43EA6FC1D}" type="sibTrans" cxnId="{15B39A54-09E4-4DB0-B5BA-8E9B456CA1FD}">
      <dgm:prSet/>
      <dgm:spPr/>
      <dgm:t>
        <a:bodyPr/>
        <a:lstStyle/>
        <a:p>
          <a:endParaRPr lang="en-US"/>
        </a:p>
      </dgm:t>
    </dgm:pt>
    <dgm:pt modelId="{FC42A733-E815-4087-AB30-CEFCBE0C1BF4}" type="parTrans" cxnId="{15B39A54-09E4-4DB0-B5BA-8E9B456CA1FD}">
      <dgm:prSet/>
      <dgm:spPr/>
      <dgm:t>
        <a:bodyPr/>
        <a:lstStyle/>
        <a:p>
          <a:endParaRPr lang="en-US"/>
        </a:p>
      </dgm:t>
    </dgm:pt>
    <dgm:pt modelId="{A7D2B5EC-C5B6-4C87-98FF-66DBA9F53FD9}">
      <dgm:prSet phldrT="[Text]" custT="1"/>
      <dgm:spPr>
        <a:solidFill>
          <a:schemeClr val="bg1">
            <a:lumMod val="95000"/>
            <a:alpha val="90000"/>
          </a:schemeClr>
        </a:solidFill>
      </dgm:spPr>
      <dgm:t>
        <a:bodyPr/>
        <a:lstStyle/>
        <a:p>
          <a:r>
            <a:rPr lang="en-US" sz="1600" dirty="0" smtClean="0">
              <a:solidFill>
                <a:srgbClr val="002060"/>
              </a:solidFill>
            </a:rPr>
            <a:t>Visual Studio .NET</a:t>
          </a:r>
          <a:endParaRPr lang="en-US" sz="1600" dirty="0">
            <a:solidFill>
              <a:srgbClr val="002060"/>
            </a:solidFill>
          </a:endParaRPr>
        </a:p>
      </dgm:t>
    </dgm:pt>
    <dgm:pt modelId="{E7AF54C1-D4D2-473B-8B7B-C402FA6C1E7F}" type="parTrans" cxnId="{C1C7DACC-253D-4203-8073-3DCC71277AC2}">
      <dgm:prSet/>
      <dgm:spPr/>
      <dgm:t>
        <a:bodyPr/>
        <a:lstStyle/>
        <a:p>
          <a:endParaRPr lang="en-US"/>
        </a:p>
      </dgm:t>
    </dgm:pt>
    <dgm:pt modelId="{4F30D67D-6FE9-4F77-B3F1-B5AB13DC126F}" type="sibTrans" cxnId="{C1C7DACC-253D-4203-8073-3DCC71277AC2}">
      <dgm:prSet/>
      <dgm:spPr/>
      <dgm:t>
        <a:bodyPr/>
        <a:lstStyle/>
        <a:p>
          <a:endParaRPr lang="en-US"/>
        </a:p>
      </dgm:t>
    </dgm:pt>
    <dgm:pt modelId="{31DE1420-5035-4005-82F1-4686B9628E31}">
      <dgm:prSet phldrT="[Text]" custT="1"/>
      <dgm:spPr>
        <a:solidFill>
          <a:schemeClr val="bg1">
            <a:lumMod val="95000"/>
            <a:alpha val="90000"/>
          </a:schemeClr>
        </a:solidFill>
      </dgm:spPr>
      <dgm:t>
        <a:bodyPr/>
        <a:lstStyle/>
        <a:p>
          <a:r>
            <a:rPr lang="en-US" sz="1600" dirty="0" smtClean="0">
              <a:solidFill>
                <a:srgbClr val="002060"/>
              </a:solidFill>
            </a:rPr>
            <a:t>Windows XP tablet and Media center</a:t>
          </a:r>
          <a:endParaRPr lang="en-US" sz="1600" dirty="0">
            <a:solidFill>
              <a:srgbClr val="002060"/>
            </a:solidFill>
          </a:endParaRPr>
        </a:p>
      </dgm:t>
    </dgm:pt>
    <dgm:pt modelId="{6566BAE3-95DC-4B2B-A801-7ED14F9E7745}" type="parTrans" cxnId="{0254298E-59BD-4D1C-B351-A15061EBFC27}">
      <dgm:prSet/>
      <dgm:spPr/>
      <dgm:t>
        <a:bodyPr/>
        <a:lstStyle/>
        <a:p>
          <a:endParaRPr lang="en-US"/>
        </a:p>
      </dgm:t>
    </dgm:pt>
    <dgm:pt modelId="{876DCD0B-1873-4332-8187-A0DF0E45E2ED}" type="sibTrans" cxnId="{0254298E-59BD-4D1C-B351-A15061EBFC27}">
      <dgm:prSet/>
      <dgm:spPr/>
      <dgm:t>
        <a:bodyPr/>
        <a:lstStyle/>
        <a:p>
          <a:endParaRPr lang="en-US"/>
        </a:p>
      </dgm:t>
    </dgm:pt>
    <dgm:pt modelId="{9F43F661-04C8-41AD-9F66-71DA263BB972}" type="pres">
      <dgm:prSet presAssocID="{5CF21453-3802-4593-B0E0-D135EC5C8217}" presName="Name0" presStyleCnt="0">
        <dgm:presLayoutVars>
          <dgm:dir/>
          <dgm:animLvl val="lvl"/>
          <dgm:resizeHandles val="exact"/>
        </dgm:presLayoutVars>
      </dgm:prSet>
      <dgm:spPr/>
      <dgm:t>
        <a:bodyPr/>
        <a:lstStyle/>
        <a:p>
          <a:endParaRPr lang="en-US"/>
        </a:p>
      </dgm:t>
    </dgm:pt>
    <dgm:pt modelId="{DA2892B3-FA98-4C74-9586-E827BA8F4519}" type="pres">
      <dgm:prSet presAssocID="{0835C8BF-77BE-4DAF-952A-46CEB2C1D52C}" presName="boxAndChildren" presStyleCnt="0"/>
      <dgm:spPr/>
    </dgm:pt>
    <dgm:pt modelId="{2A0B8A5E-9107-42C2-AA71-DED6D8A14A21}" type="pres">
      <dgm:prSet presAssocID="{0835C8BF-77BE-4DAF-952A-46CEB2C1D52C}" presName="parentTextBox" presStyleLbl="node1" presStyleIdx="0" presStyleCnt="7"/>
      <dgm:spPr/>
      <dgm:t>
        <a:bodyPr/>
        <a:lstStyle/>
        <a:p>
          <a:endParaRPr lang="en-US"/>
        </a:p>
      </dgm:t>
    </dgm:pt>
    <dgm:pt modelId="{081AA030-F783-47AB-97A2-4B591F30FF52}" type="pres">
      <dgm:prSet presAssocID="{0835C8BF-77BE-4DAF-952A-46CEB2C1D52C}" presName="entireBox" presStyleLbl="node1" presStyleIdx="0" presStyleCnt="7"/>
      <dgm:spPr/>
      <dgm:t>
        <a:bodyPr/>
        <a:lstStyle/>
        <a:p>
          <a:endParaRPr lang="en-US"/>
        </a:p>
      </dgm:t>
    </dgm:pt>
    <dgm:pt modelId="{FBEF95F6-9EF1-4660-AC1F-335B681EE832}" type="pres">
      <dgm:prSet presAssocID="{0835C8BF-77BE-4DAF-952A-46CEB2C1D52C}" presName="descendantBox" presStyleCnt="0"/>
      <dgm:spPr/>
    </dgm:pt>
    <dgm:pt modelId="{9376E512-A32D-403A-AB90-3E06AA3D872F}" type="pres">
      <dgm:prSet presAssocID="{05A0148E-4107-4394-AEEA-DDCEA347359C}" presName="childTextBox" presStyleLbl="fgAccFollowNode1" presStyleIdx="0" presStyleCnt="14">
        <dgm:presLayoutVars>
          <dgm:bulletEnabled val="1"/>
        </dgm:presLayoutVars>
      </dgm:prSet>
      <dgm:spPr/>
      <dgm:t>
        <a:bodyPr/>
        <a:lstStyle/>
        <a:p>
          <a:endParaRPr lang="en-US"/>
        </a:p>
      </dgm:t>
    </dgm:pt>
    <dgm:pt modelId="{88EAB8F7-D673-46C2-8E72-C560AB0F3445}" type="pres">
      <dgm:prSet presAssocID="{010ACE7E-067E-4D77-B7EF-0BDF1CF75745}" presName="childTextBox" presStyleLbl="fgAccFollowNode1" presStyleIdx="1" presStyleCnt="14">
        <dgm:presLayoutVars>
          <dgm:bulletEnabled val="1"/>
        </dgm:presLayoutVars>
      </dgm:prSet>
      <dgm:spPr/>
      <dgm:t>
        <a:bodyPr/>
        <a:lstStyle/>
        <a:p>
          <a:endParaRPr lang="en-US"/>
        </a:p>
      </dgm:t>
    </dgm:pt>
    <dgm:pt modelId="{C4908F63-C6FB-409E-8633-FCD59CD6F211}" type="pres">
      <dgm:prSet presAssocID="{D95739FD-D73F-4047-9355-02B7856B6ACE}" presName="sp" presStyleCnt="0"/>
      <dgm:spPr/>
    </dgm:pt>
    <dgm:pt modelId="{849126B3-1F26-4064-B83C-2AA616927BA5}" type="pres">
      <dgm:prSet presAssocID="{29720B1C-3AD7-4F29-A206-C5BB2CC0E4E6}" presName="arrowAndChildren" presStyleCnt="0"/>
      <dgm:spPr/>
    </dgm:pt>
    <dgm:pt modelId="{7A3B1A59-C20D-4746-A69F-98DB07462C4A}" type="pres">
      <dgm:prSet presAssocID="{29720B1C-3AD7-4F29-A206-C5BB2CC0E4E6}" presName="parentTextArrow" presStyleLbl="node1" presStyleIdx="0" presStyleCnt="7"/>
      <dgm:spPr/>
      <dgm:t>
        <a:bodyPr/>
        <a:lstStyle/>
        <a:p>
          <a:endParaRPr lang="en-US"/>
        </a:p>
      </dgm:t>
    </dgm:pt>
    <dgm:pt modelId="{3442A871-9805-461F-825F-89FE268238C3}" type="pres">
      <dgm:prSet presAssocID="{29720B1C-3AD7-4F29-A206-C5BB2CC0E4E6}" presName="arrow" presStyleLbl="node1" presStyleIdx="1" presStyleCnt="7"/>
      <dgm:spPr/>
      <dgm:t>
        <a:bodyPr/>
        <a:lstStyle/>
        <a:p>
          <a:endParaRPr lang="en-US"/>
        </a:p>
      </dgm:t>
    </dgm:pt>
    <dgm:pt modelId="{7122A457-0444-46FA-A19C-F8CBD9978FCF}" type="pres">
      <dgm:prSet presAssocID="{29720B1C-3AD7-4F29-A206-C5BB2CC0E4E6}" presName="descendantArrow" presStyleCnt="0"/>
      <dgm:spPr/>
    </dgm:pt>
    <dgm:pt modelId="{68104514-9A07-4BA9-AF6A-9EECEB919D55}" type="pres">
      <dgm:prSet presAssocID="{006F79E8-6D01-4ED9-AA30-0794C6DBE297}" presName="childTextArrow" presStyleLbl="fgAccFollowNode1" presStyleIdx="2" presStyleCnt="14">
        <dgm:presLayoutVars>
          <dgm:bulletEnabled val="1"/>
        </dgm:presLayoutVars>
      </dgm:prSet>
      <dgm:spPr/>
      <dgm:t>
        <a:bodyPr/>
        <a:lstStyle/>
        <a:p>
          <a:endParaRPr lang="en-US"/>
        </a:p>
      </dgm:t>
    </dgm:pt>
    <dgm:pt modelId="{CA274D12-3BB8-4D89-8458-4D816F8C7525}" type="pres">
      <dgm:prSet presAssocID="{23320A48-9203-4FC2-A761-270503B7D049}" presName="childTextArrow" presStyleLbl="fgAccFollowNode1" presStyleIdx="3" presStyleCnt="14">
        <dgm:presLayoutVars>
          <dgm:bulletEnabled val="1"/>
        </dgm:presLayoutVars>
      </dgm:prSet>
      <dgm:spPr/>
      <dgm:t>
        <a:bodyPr/>
        <a:lstStyle/>
        <a:p>
          <a:endParaRPr lang="en-US"/>
        </a:p>
      </dgm:t>
    </dgm:pt>
    <dgm:pt modelId="{A8C17BE6-D3A8-4E86-AAF0-23824A344358}" type="pres">
      <dgm:prSet presAssocID="{96F655F9-BB9C-47CB-B46D-CDC544CDD00A}" presName="sp" presStyleCnt="0"/>
      <dgm:spPr/>
    </dgm:pt>
    <dgm:pt modelId="{495F2606-0F5D-4BD1-9169-1E31D464276B}" type="pres">
      <dgm:prSet presAssocID="{16BCA999-DA03-42C9-95E5-D75E3AAF265A}" presName="arrowAndChildren" presStyleCnt="0"/>
      <dgm:spPr/>
    </dgm:pt>
    <dgm:pt modelId="{2DA9E8D6-1399-4A90-AA2A-FD4F85F1A306}" type="pres">
      <dgm:prSet presAssocID="{16BCA999-DA03-42C9-95E5-D75E3AAF265A}" presName="parentTextArrow" presStyleLbl="node1" presStyleIdx="1" presStyleCnt="7"/>
      <dgm:spPr/>
      <dgm:t>
        <a:bodyPr/>
        <a:lstStyle/>
        <a:p>
          <a:endParaRPr lang="en-US"/>
        </a:p>
      </dgm:t>
    </dgm:pt>
    <dgm:pt modelId="{B6690742-D883-4006-BD67-B40CBFCA1F0B}" type="pres">
      <dgm:prSet presAssocID="{16BCA999-DA03-42C9-95E5-D75E3AAF265A}" presName="arrow" presStyleLbl="node1" presStyleIdx="2" presStyleCnt="7"/>
      <dgm:spPr/>
      <dgm:t>
        <a:bodyPr/>
        <a:lstStyle/>
        <a:p>
          <a:endParaRPr lang="en-US"/>
        </a:p>
      </dgm:t>
    </dgm:pt>
    <dgm:pt modelId="{8E07CF15-64CD-41D7-BD7D-A04F1F8D150C}" type="pres">
      <dgm:prSet presAssocID="{16BCA999-DA03-42C9-95E5-D75E3AAF265A}" presName="descendantArrow" presStyleCnt="0"/>
      <dgm:spPr/>
    </dgm:pt>
    <dgm:pt modelId="{30AC7814-8B2B-49A7-9BBD-0E7219FD12BF}" type="pres">
      <dgm:prSet presAssocID="{06A4036C-23A3-422A-889C-ADD1212DC04D}" presName="childTextArrow" presStyleLbl="fgAccFollowNode1" presStyleIdx="4" presStyleCnt="14">
        <dgm:presLayoutVars>
          <dgm:bulletEnabled val="1"/>
        </dgm:presLayoutVars>
      </dgm:prSet>
      <dgm:spPr/>
      <dgm:t>
        <a:bodyPr/>
        <a:lstStyle/>
        <a:p>
          <a:endParaRPr lang="en-US"/>
        </a:p>
      </dgm:t>
    </dgm:pt>
    <dgm:pt modelId="{29DF4D6D-ABBA-41E0-906C-BE40E6CEDC5C}" type="pres">
      <dgm:prSet presAssocID="{F31B79A4-7A9B-47BA-B799-8FA8BB00A85F}" presName="childTextArrow" presStyleLbl="fgAccFollowNode1" presStyleIdx="5" presStyleCnt="14">
        <dgm:presLayoutVars>
          <dgm:bulletEnabled val="1"/>
        </dgm:presLayoutVars>
      </dgm:prSet>
      <dgm:spPr/>
      <dgm:t>
        <a:bodyPr/>
        <a:lstStyle/>
        <a:p>
          <a:endParaRPr lang="en-US"/>
        </a:p>
      </dgm:t>
    </dgm:pt>
    <dgm:pt modelId="{ACCF5988-05DE-4290-806A-2076507DA736}" type="pres">
      <dgm:prSet presAssocID="{1222CD8A-E4B1-4829-9D3E-FAD9E142F7F4}" presName="sp" presStyleCnt="0"/>
      <dgm:spPr/>
    </dgm:pt>
    <dgm:pt modelId="{F346E15C-55CF-4836-BB61-703964AB9260}" type="pres">
      <dgm:prSet presAssocID="{F50A145D-59DD-4EE4-B7DF-D9B928E42086}" presName="arrowAndChildren" presStyleCnt="0"/>
      <dgm:spPr/>
    </dgm:pt>
    <dgm:pt modelId="{621906E7-F3F5-4A14-A880-8821E1DA3293}" type="pres">
      <dgm:prSet presAssocID="{F50A145D-59DD-4EE4-B7DF-D9B928E42086}" presName="parentTextArrow" presStyleLbl="node1" presStyleIdx="2" presStyleCnt="7"/>
      <dgm:spPr/>
      <dgm:t>
        <a:bodyPr/>
        <a:lstStyle/>
        <a:p>
          <a:endParaRPr lang="en-US"/>
        </a:p>
      </dgm:t>
    </dgm:pt>
    <dgm:pt modelId="{BD95C29B-9DB9-437C-81AF-065A9AC38322}" type="pres">
      <dgm:prSet presAssocID="{F50A145D-59DD-4EE4-B7DF-D9B928E42086}" presName="arrow" presStyleLbl="node1" presStyleIdx="3" presStyleCnt="7"/>
      <dgm:spPr/>
      <dgm:t>
        <a:bodyPr/>
        <a:lstStyle/>
        <a:p>
          <a:endParaRPr lang="en-US"/>
        </a:p>
      </dgm:t>
    </dgm:pt>
    <dgm:pt modelId="{BB03A5BE-A8D0-47BC-884E-817B18B419F8}" type="pres">
      <dgm:prSet presAssocID="{F50A145D-59DD-4EE4-B7DF-D9B928E42086}" presName="descendantArrow" presStyleCnt="0"/>
      <dgm:spPr/>
    </dgm:pt>
    <dgm:pt modelId="{B92EF8FF-14A5-4ACA-B81F-2E07ABC70108}" type="pres">
      <dgm:prSet presAssocID="{A2C453D1-75A5-4B57-9A50-1C159753B650}" presName="childTextArrow" presStyleLbl="fgAccFollowNode1" presStyleIdx="6" presStyleCnt="14">
        <dgm:presLayoutVars>
          <dgm:bulletEnabled val="1"/>
        </dgm:presLayoutVars>
      </dgm:prSet>
      <dgm:spPr/>
      <dgm:t>
        <a:bodyPr/>
        <a:lstStyle/>
        <a:p>
          <a:endParaRPr lang="en-US"/>
        </a:p>
      </dgm:t>
    </dgm:pt>
    <dgm:pt modelId="{C501919A-2026-4ED1-A595-80CBBDA59DBF}" type="pres">
      <dgm:prSet presAssocID="{2303241A-0E00-4972-8D15-8ED1E485D60E}" presName="childTextArrow" presStyleLbl="fgAccFollowNode1" presStyleIdx="7" presStyleCnt="14">
        <dgm:presLayoutVars>
          <dgm:bulletEnabled val="1"/>
        </dgm:presLayoutVars>
      </dgm:prSet>
      <dgm:spPr/>
      <dgm:t>
        <a:bodyPr/>
        <a:lstStyle/>
        <a:p>
          <a:endParaRPr lang="en-US"/>
        </a:p>
      </dgm:t>
    </dgm:pt>
    <dgm:pt modelId="{CD596467-A242-4923-B28C-F443599962AB}" type="pres">
      <dgm:prSet presAssocID="{8ABEF0D1-D675-4B1F-A775-0EF85592CDAC}" presName="sp" presStyleCnt="0"/>
      <dgm:spPr/>
    </dgm:pt>
    <dgm:pt modelId="{5C623195-B3C3-4EF9-AED5-F9562D6B3BD9}" type="pres">
      <dgm:prSet presAssocID="{BC472C0E-2310-47D8-B250-434BD19565B2}" presName="arrowAndChildren" presStyleCnt="0"/>
      <dgm:spPr/>
    </dgm:pt>
    <dgm:pt modelId="{85F0F532-109C-43A5-B091-DF42EB3E5B0B}" type="pres">
      <dgm:prSet presAssocID="{BC472C0E-2310-47D8-B250-434BD19565B2}" presName="parentTextArrow" presStyleLbl="node1" presStyleIdx="3" presStyleCnt="7"/>
      <dgm:spPr/>
      <dgm:t>
        <a:bodyPr/>
        <a:lstStyle/>
        <a:p>
          <a:endParaRPr lang="en-US"/>
        </a:p>
      </dgm:t>
    </dgm:pt>
    <dgm:pt modelId="{75706DEF-16BD-4E2B-B5A4-7F438A365339}" type="pres">
      <dgm:prSet presAssocID="{BC472C0E-2310-47D8-B250-434BD19565B2}" presName="arrow" presStyleLbl="node1" presStyleIdx="4" presStyleCnt="7"/>
      <dgm:spPr/>
      <dgm:t>
        <a:bodyPr/>
        <a:lstStyle/>
        <a:p>
          <a:endParaRPr lang="en-US"/>
        </a:p>
      </dgm:t>
    </dgm:pt>
    <dgm:pt modelId="{C3C37B58-837C-4C94-9849-C1724FB52BA2}" type="pres">
      <dgm:prSet presAssocID="{BC472C0E-2310-47D8-B250-434BD19565B2}" presName="descendantArrow" presStyleCnt="0"/>
      <dgm:spPr/>
    </dgm:pt>
    <dgm:pt modelId="{4E8E11B0-B0CB-43E2-A047-52684C5F062B}" type="pres">
      <dgm:prSet presAssocID="{6ECE3AD2-7822-439E-9FC3-9C4F1CEDEBBA}" presName="childTextArrow" presStyleLbl="fgAccFollowNode1" presStyleIdx="8" presStyleCnt="14">
        <dgm:presLayoutVars>
          <dgm:bulletEnabled val="1"/>
        </dgm:presLayoutVars>
      </dgm:prSet>
      <dgm:spPr/>
      <dgm:t>
        <a:bodyPr/>
        <a:lstStyle/>
        <a:p>
          <a:endParaRPr lang="en-US"/>
        </a:p>
      </dgm:t>
    </dgm:pt>
    <dgm:pt modelId="{263187E4-4F23-4AE7-97CD-65AD0256C946}" type="pres">
      <dgm:prSet presAssocID="{2559AE9B-5281-4E6B-8878-55537ED6BD2E}" presName="childTextArrow" presStyleLbl="fgAccFollowNode1" presStyleIdx="9" presStyleCnt="14">
        <dgm:presLayoutVars>
          <dgm:bulletEnabled val="1"/>
        </dgm:presLayoutVars>
      </dgm:prSet>
      <dgm:spPr/>
      <dgm:t>
        <a:bodyPr/>
        <a:lstStyle/>
        <a:p>
          <a:endParaRPr lang="en-US"/>
        </a:p>
      </dgm:t>
    </dgm:pt>
    <dgm:pt modelId="{39F32792-1039-4842-80DD-BC29E422C0E1}" type="pres">
      <dgm:prSet presAssocID="{1EA63DA5-9325-4CE5-9943-23E43EA6FC1D}" presName="sp" presStyleCnt="0"/>
      <dgm:spPr/>
    </dgm:pt>
    <dgm:pt modelId="{32D42926-C322-4C20-A94F-85B7450DC25B}" type="pres">
      <dgm:prSet presAssocID="{651EA761-007D-472A-9A03-C7EDA54EB438}" presName="arrowAndChildren" presStyleCnt="0"/>
      <dgm:spPr/>
    </dgm:pt>
    <dgm:pt modelId="{AB06D116-9611-46C9-9FD2-7E2A9F679B2A}" type="pres">
      <dgm:prSet presAssocID="{651EA761-007D-472A-9A03-C7EDA54EB438}" presName="parentTextArrow" presStyleLbl="node1" presStyleIdx="4" presStyleCnt="7"/>
      <dgm:spPr/>
      <dgm:t>
        <a:bodyPr/>
        <a:lstStyle/>
        <a:p>
          <a:endParaRPr lang="en-US"/>
        </a:p>
      </dgm:t>
    </dgm:pt>
    <dgm:pt modelId="{AE7E7363-6839-4335-A9E7-52869FF4EBA6}" type="pres">
      <dgm:prSet presAssocID="{651EA761-007D-472A-9A03-C7EDA54EB438}" presName="arrow" presStyleLbl="node1" presStyleIdx="5" presStyleCnt="7"/>
      <dgm:spPr/>
      <dgm:t>
        <a:bodyPr/>
        <a:lstStyle/>
        <a:p>
          <a:endParaRPr lang="en-US"/>
        </a:p>
      </dgm:t>
    </dgm:pt>
    <dgm:pt modelId="{4C527380-B245-4CC0-A70D-37E659B49C65}" type="pres">
      <dgm:prSet presAssocID="{651EA761-007D-472A-9A03-C7EDA54EB438}" presName="descendantArrow" presStyleCnt="0"/>
      <dgm:spPr/>
    </dgm:pt>
    <dgm:pt modelId="{43F8E0FC-78CC-4ECD-B0DC-DC22EF01A632}" type="pres">
      <dgm:prSet presAssocID="{3F89661C-C8B0-483C-9F29-6A10FE889195}" presName="childTextArrow" presStyleLbl="fgAccFollowNode1" presStyleIdx="10" presStyleCnt="14">
        <dgm:presLayoutVars>
          <dgm:bulletEnabled val="1"/>
        </dgm:presLayoutVars>
      </dgm:prSet>
      <dgm:spPr/>
      <dgm:t>
        <a:bodyPr/>
        <a:lstStyle/>
        <a:p>
          <a:endParaRPr lang="en-US"/>
        </a:p>
      </dgm:t>
    </dgm:pt>
    <dgm:pt modelId="{0051D248-F3AD-4881-B67C-8F275FC6769F}" type="pres">
      <dgm:prSet presAssocID="{8DD26EE9-ADC5-4158-9C20-073F60936369}" presName="childTextArrow" presStyleLbl="fgAccFollowNode1" presStyleIdx="11" presStyleCnt="14">
        <dgm:presLayoutVars>
          <dgm:bulletEnabled val="1"/>
        </dgm:presLayoutVars>
      </dgm:prSet>
      <dgm:spPr/>
      <dgm:t>
        <a:bodyPr/>
        <a:lstStyle/>
        <a:p>
          <a:endParaRPr lang="en-US"/>
        </a:p>
      </dgm:t>
    </dgm:pt>
    <dgm:pt modelId="{CDB31449-8249-4F22-AE6D-AD657BAA1BB6}" type="pres">
      <dgm:prSet presAssocID="{4FF6565F-1114-45DC-B03B-8A371F9F199B}" presName="sp" presStyleCnt="0"/>
      <dgm:spPr/>
    </dgm:pt>
    <dgm:pt modelId="{ADDDC678-9C33-41B9-BBCC-D0A4179ED3A0}" type="pres">
      <dgm:prSet presAssocID="{BDDA851A-852A-4BAE-8E12-E32BC86C96B5}" presName="arrowAndChildren" presStyleCnt="0"/>
      <dgm:spPr/>
    </dgm:pt>
    <dgm:pt modelId="{3865F80D-013F-4DA3-9CFE-F5B5FF885A72}" type="pres">
      <dgm:prSet presAssocID="{BDDA851A-852A-4BAE-8E12-E32BC86C96B5}" presName="parentTextArrow" presStyleLbl="node1" presStyleIdx="5" presStyleCnt="7"/>
      <dgm:spPr/>
      <dgm:t>
        <a:bodyPr/>
        <a:lstStyle/>
        <a:p>
          <a:endParaRPr lang="en-US"/>
        </a:p>
      </dgm:t>
    </dgm:pt>
    <dgm:pt modelId="{609195D0-D02A-4E10-A3C1-7D88885736F0}" type="pres">
      <dgm:prSet presAssocID="{BDDA851A-852A-4BAE-8E12-E32BC86C96B5}" presName="arrow" presStyleLbl="node1" presStyleIdx="6" presStyleCnt="7"/>
      <dgm:spPr/>
      <dgm:t>
        <a:bodyPr/>
        <a:lstStyle/>
        <a:p>
          <a:endParaRPr lang="en-US"/>
        </a:p>
      </dgm:t>
    </dgm:pt>
    <dgm:pt modelId="{8FAF0D32-AD93-4562-A551-22A272A19E03}" type="pres">
      <dgm:prSet presAssocID="{BDDA851A-852A-4BAE-8E12-E32BC86C96B5}" presName="descendantArrow" presStyleCnt="0"/>
      <dgm:spPr/>
    </dgm:pt>
    <dgm:pt modelId="{5EA9259A-1C33-4CAA-B6F3-ED5151053B78}" type="pres">
      <dgm:prSet presAssocID="{A7D2B5EC-C5B6-4C87-98FF-66DBA9F53FD9}" presName="childTextArrow" presStyleLbl="fgAccFollowNode1" presStyleIdx="12" presStyleCnt="14">
        <dgm:presLayoutVars>
          <dgm:bulletEnabled val="1"/>
        </dgm:presLayoutVars>
      </dgm:prSet>
      <dgm:spPr/>
      <dgm:t>
        <a:bodyPr/>
        <a:lstStyle/>
        <a:p>
          <a:endParaRPr lang="en-US"/>
        </a:p>
      </dgm:t>
    </dgm:pt>
    <dgm:pt modelId="{84E2E064-C60E-436F-AE23-2D9AE6C02FD7}" type="pres">
      <dgm:prSet presAssocID="{31DE1420-5035-4005-82F1-4686B9628E31}" presName="childTextArrow" presStyleLbl="fgAccFollowNode1" presStyleIdx="13" presStyleCnt="14">
        <dgm:presLayoutVars>
          <dgm:bulletEnabled val="1"/>
        </dgm:presLayoutVars>
      </dgm:prSet>
      <dgm:spPr/>
      <dgm:t>
        <a:bodyPr/>
        <a:lstStyle/>
        <a:p>
          <a:endParaRPr lang="en-US"/>
        </a:p>
      </dgm:t>
    </dgm:pt>
  </dgm:ptLst>
  <dgm:cxnLst>
    <dgm:cxn modelId="{3FC85968-70E3-486F-AB6E-1E3A5934713C}" type="presOf" srcId="{05A0148E-4107-4394-AEEA-DDCEA347359C}" destId="{9376E512-A32D-403A-AB90-3E06AA3D872F}" srcOrd="0" destOrd="0" presId="urn:microsoft.com/office/officeart/2005/8/layout/process4"/>
    <dgm:cxn modelId="{5DD760AB-4E5F-4432-AD2C-79AA61192C28}" type="presOf" srcId="{0835C8BF-77BE-4DAF-952A-46CEB2C1D52C}" destId="{081AA030-F783-47AB-97A2-4B591F30FF52}" srcOrd="1" destOrd="0" presId="urn:microsoft.com/office/officeart/2005/8/layout/process4"/>
    <dgm:cxn modelId="{004D61A6-291A-4941-BF2D-B997927C8C16}" type="presOf" srcId="{29720B1C-3AD7-4F29-A206-C5BB2CC0E4E6}" destId="{7A3B1A59-C20D-4746-A69F-98DB07462C4A}" srcOrd="0" destOrd="0" presId="urn:microsoft.com/office/officeart/2005/8/layout/process4"/>
    <dgm:cxn modelId="{0254298E-59BD-4D1C-B351-A15061EBFC27}" srcId="{BDDA851A-852A-4BAE-8E12-E32BC86C96B5}" destId="{31DE1420-5035-4005-82F1-4686B9628E31}" srcOrd="1" destOrd="0" parTransId="{6566BAE3-95DC-4B2B-A801-7ED14F9E7745}" sibTransId="{876DCD0B-1873-4332-8187-A0DF0E45E2ED}"/>
    <dgm:cxn modelId="{9607589F-A331-460B-8E09-2493939F41FD}" srcId="{5CF21453-3802-4593-B0E0-D135EC5C8217}" destId="{0835C8BF-77BE-4DAF-952A-46CEB2C1D52C}" srcOrd="6" destOrd="0" parTransId="{15DDEC41-8B90-4CAF-AE28-8589F26F2046}" sibTransId="{EF37BD60-F665-4E76-A37D-986D4796AE24}"/>
    <dgm:cxn modelId="{3906C2B0-4BB5-4C48-83D7-9A8540E883BD}" type="presOf" srcId="{2303241A-0E00-4972-8D15-8ED1E485D60E}" destId="{C501919A-2026-4ED1-A595-80CBBDA59DBF}" srcOrd="0" destOrd="0" presId="urn:microsoft.com/office/officeart/2005/8/layout/process4"/>
    <dgm:cxn modelId="{98EE7DCD-3AC3-4D77-9460-A998EA70A919}" srcId="{5CF21453-3802-4593-B0E0-D135EC5C8217}" destId="{BC472C0E-2310-47D8-B250-434BD19565B2}" srcOrd="2" destOrd="0" parTransId="{07B24BD5-D24A-4FE8-BFE7-9F47FAD72545}" sibTransId="{8ABEF0D1-D675-4B1F-A775-0EF85592CDAC}"/>
    <dgm:cxn modelId="{3C29732F-EBE6-4F6D-9FBD-803E3E8553EF}" type="presOf" srcId="{BDDA851A-852A-4BAE-8E12-E32BC86C96B5}" destId="{609195D0-D02A-4E10-A3C1-7D88885736F0}" srcOrd="1" destOrd="0" presId="urn:microsoft.com/office/officeart/2005/8/layout/process4"/>
    <dgm:cxn modelId="{039A0B56-7F85-4CAC-9789-918DB526BD7F}" srcId="{5CF21453-3802-4593-B0E0-D135EC5C8217}" destId="{F50A145D-59DD-4EE4-B7DF-D9B928E42086}" srcOrd="3" destOrd="0" parTransId="{19AAEE98-6D62-469A-BF78-8002FF0500BF}" sibTransId="{1222CD8A-E4B1-4829-9D3E-FAD9E142F7F4}"/>
    <dgm:cxn modelId="{537E9D17-9567-4A49-A76A-C4881B8EF1DF}" srcId="{16BCA999-DA03-42C9-95E5-D75E3AAF265A}" destId="{F31B79A4-7A9B-47BA-B799-8FA8BB00A85F}" srcOrd="1" destOrd="0" parTransId="{16AA4A0E-EC23-4EE0-8834-E22C78D6A44A}" sibTransId="{83223120-C525-4C10-892F-F93E5AC96705}"/>
    <dgm:cxn modelId="{D6D0F99A-9234-4BEC-ABF8-6B2BD234A8CB}" srcId="{0835C8BF-77BE-4DAF-952A-46CEB2C1D52C}" destId="{010ACE7E-067E-4D77-B7EF-0BDF1CF75745}" srcOrd="1" destOrd="0" parTransId="{494868D8-F4EC-4B9D-B8E8-9FD774EA9AB9}" sibTransId="{0891F475-429A-4782-AF5A-F38C5A7B24FE}"/>
    <dgm:cxn modelId="{952B2328-2D3C-4D2F-AAF7-7126F1331764}" type="presOf" srcId="{010ACE7E-067E-4D77-B7EF-0BDF1CF75745}" destId="{88EAB8F7-D673-46C2-8E72-C560AB0F3445}" srcOrd="0" destOrd="0" presId="urn:microsoft.com/office/officeart/2005/8/layout/process4"/>
    <dgm:cxn modelId="{5751925A-DB93-4E79-AF0E-EF33E752C076}" type="presOf" srcId="{A2C453D1-75A5-4B57-9A50-1C159753B650}" destId="{B92EF8FF-14A5-4ACA-B81F-2E07ABC70108}" srcOrd="0" destOrd="0" presId="urn:microsoft.com/office/officeart/2005/8/layout/process4"/>
    <dgm:cxn modelId="{27E3C116-E6E1-494A-A173-E3C55DCE52AF}" srcId="{0835C8BF-77BE-4DAF-952A-46CEB2C1D52C}" destId="{05A0148E-4107-4394-AEEA-DDCEA347359C}" srcOrd="0" destOrd="0" parTransId="{38B2D9AB-7C1A-461A-9FF9-770CC6BD7C53}" sibTransId="{38019EDE-2A65-4E60-A3E5-4D4329B4759E}"/>
    <dgm:cxn modelId="{22DF7F0F-BA71-4873-AA6C-D4C2DA650AE2}" type="presOf" srcId="{0835C8BF-77BE-4DAF-952A-46CEB2C1D52C}" destId="{2A0B8A5E-9107-42C2-AA71-DED6D8A14A21}" srcOrd="0" destOrd="0" presId="urn:microsoft.com/office/officeart/2005/8/layout/process4"/>
    <dgm:cxn modelId="{3447060C-6896-4452-9E29-F41E965B09A8}" type="presOf" srcId="{F50A145D-59DD-4EE4-B7DF-D9B928E42086}" destId="{BD95C29B-9DB9-437C-81AF-065A9AC38322}" srcOrd="1" destOrd="0" presId="urn:microsoft.com/office/officeart/2005/8/layout/process4"/>
    <dgm:cxn modelId="{E37EF9DA-F64C-4C05-ACD8-7275E3F00978}" srcId="{F50A145D-59DD-4EE4-B7DF-D9B928E42086}" destId="{A2C453D1-75A5-4B57-9A50-1C159753B650}" srcOrd="0" destOrd="0" parTransId="{FDD22ED7-2EBF-479F-8CC4-2FF11BA980E2}" sibTransId="{02AE9816-8BE1-47F0-8E57-BCA42894CBB9}"/>
    <dgm:cxn modelId="{F6AB1198-DD4F-41C4-A7B2-26B0D5E6B3FC}" type="presOf" srcId="{BC472C0E-2310-47D8-B250-434BD19565B2}" destId="{85F0F532-109C-43A5-B091-DF42EB3E5B0B}" srcOrd="0" destOrd="0" presId="urn:microsoft.com/office/officeart/2005/8/layout/process4"/>
    <dgm:cxn modelId="{A1ECC8D1-CD96-4E7A-8A84-E0EB235685B0}" srcId="{5CF21453-3802-4593-B0E0-D135EC5C8217}" destId="{29720B1C-3AD7-4F29-A206-C5BB2CC0E4E6}" srcOrd="5" destOrd="0" parTransId="{9C4DBA5A-8AD8-48D9-8BBC-47B386A42D05}" sibTransId="{D95739FD-D73F-4047-9355-02B7856B6ACE}"/>
    <dgm:cxn modelId="{8FDAE18C-CEC0-4DC2-A24F-878A2330A95A}" type="presOf" srcId="{5CF21453-3802-4593-B0E0-D135EC5C8217}" destId="{9F43F661-04C8-41AD-9F66-71DA263BB972}" srcOrd="0" destOrd="0" presId="urn:microsoft.com/office/officeart/2005/8/layout/process4"/>
    <dgm:cxn modelId="{A3BE8194-63F6-4710-84F6-D9107BD5E897}" srcId="{16BCA999-DA03-42C9-95E5-D75E3AAF265A}" destId="{06A4036C-23A3-422A-889C-ADD1212DC04D}" srcOrd="0" destOrd="0" parTransId="{6CD81340-9327-4B8E-A410-C6E2373B1FD9}" sibTransId="{79755852-650D-4B9D-B19E-C3BE2E793FA0}"/>
    <dgm:cxn modelId="{F41D3078-729E-4988-8184-F62DE8CD85B1}" type="presOf" srcId="{651EA761-007D-472A-9A03-C7EDA54EB438}" destId="{AB06D116-9611-46C9-9FD2-7E2A9F679B2A}" srcOrd="0" destOrd="0" presId="urn:microsoft.com/office/officeart/2005/8/layout/process4"/>
    <dgm:cxn modelId="{046AA173-8809-4434-93C6-EFD79460C660}" srcId="{BC472C0E-2310-47D8-B250-434BD19565B2}" destId="{2559AE9B-5281-4E6B-8878-55537ED6BD2E}" srcOrd="1" destOrd="0" parTransId="{8929572F-E314-4FEA-98C7-31EFDB908C24}" sibTransId="{4E0419DB-D7FF-4BD0-9FBF-5C3E20266EAF}"/>
    <dgm:cxn modelId="{687AC71F-4790-43C2-BE1B-CC683681CFE0}" srcId="{F50A145D-59DD-4EE4-B7DF-D9B928E42086}" destId="{2303241A-0E00-4972-8D15-8ED1E485D60E}" srcOrd="1" destOrd="0" parTransId="{AE2029BE-983F-435D-BA7C-B68617EEAAD1}" sibTransId="{47CEB46D-D99D-40FE-A5D7-DAD6E87E597E}"/>
    <dgm:cxn modelId="{1F36E82B-00A3-43E2-9323-402395277469}" srcId="{5CF21453-3802-4593-B0E0-D135EC5C8217}" destId="{BDDA851A-852A-4BAE-8E12-E32BC86C96B5}" srcOrd="0" destOrd="0" parTransId="{9008791F-215E-4547-8F32-91F61C1C86D9}" sibTransId="{4FF6565F-1114-45DC-B03B-8A371F9F199B}"/>
    <dgm:cxn modelId="{9C650CA4-DEF0-4B03-B931-8AB6A46CC3C6}" type="presOf" srcId="{6ECE3AD2-7822-439E-9FC3-9C4F1CEDEBBA}" destId="{4E8E11B0-B0CB-43E2-A047-52684C5F062B}" srcOrd="0" destOrd="0" presId="urn:microsoft.com/office/officeart/2005/8/layout/process4"/>
    <dgm:cxn modelId="{7D3714A0-7D2C-4AEF-A6D1-BF8B80878F2B}" srcId="{651EA761-007D-472A-9A03-C7EDA54EB438}" destId="{3F89661C-C8B0-483C-9F29-6A10FE889195}" srcOrd="0" destOrd="0" parTransId="{29B58124-B037-44F0-84B9-D16869B6EA28}" sibTransId="{CFEF828B-D999-4633-A6DA-159538DA29F9}"/>
    <dgm:cxn modelId="{E9538CFF-F33D-4F4C-8619-4A6D40EAF9DC}" type="presOf" srcId="{BC472C0E-2310-47D8-B250-434BD19565B2}" destId="{75706DEF-16BD-4E2B-B5A4-7F438A365339}" srcOrd="1" destOrd="0" presId="urn:microsoft.com/office/officeart/2005/8/layout/process4"/>
    <dgm:cxn modelId="{9A39CD6D-4B6C-49CB-8701-6ACD6B14AAE3}" srcId="{29720B1C-3AD7-4F29-A206-C5BB2CC0E4E6}" destId="{23320A48-9203-4FC2-A761-270503B7D049}" srcOrd="1" destOrd="0" parTransId="{70C33B8C-5FC0-4D05-B6CF-529F032E1541}" sibTransId="{5898AB92-F98C-4B70-9E96-86169AE44312}"/>
    <dgm:cxn modelId="{914E46A4-32AB-459B-9C07-FBC4AFECBB0E}" type="presOf" srcId="{F31B79A4-7A9B-47BA-B799-8FA8BB00A85F}" destId="{29DF4D6D-ABBA-41E0-906C-BE40E6CEDC5C}" srcOrd="0" destOrd="0" presId="urn:microsoft.com/office/officeart/2005/8/layout/process4"/>
    <dgm:cxn modelId="{C1C7DACC-253D-4203-8073-3DCC71277AC2}" srcId="{BDDA851A-852A-4BAE-8E12-E32BC86C96B5}" destId="{A7D2B5EC-C5B6-4C87-98FF-66DBA9F53FD9}" srcOrd="0" destOrd="0" parTransId="{E7AF54C1-D4D2-473B-8B7B-C402FA6C1E7F}" sibTransId="{4F30D67D-6FE9-4F77-B3F1-B5AB13DC126F}"/>
    <dgm:cxn modelId="{3346C948-2C40-4C1C-AB96-B77DE06D36EB}" srcId="{651EA761-007D-472A-9A03-C7EDA54EB438}" destId="{8DD26EE9-ADC5-4158-9C20-073F60936369}" srcOrd="1" destOrd="0" parTransId="{88D6A122-A083-46F0-9878-C10205C89EB7}" sibTransId="{D82DA31F-DDE2-4D61-8C6B-B525470C3AE6}"/>
    <dgm:cxn modelId="{288975AC-6650-45A7-B597-C5192CE91316}" type="presOf" srcId="{F50A145D-59DD-4EE4-B7DF-D9B928E42086}" destId="{621906E7-F3F5-4A14-A880-8821E1DA3293}" srcOrd="0" destOrd="0" presId="urn:microsoft.com/office/officeart/2005/8/layout/process4"/>
    <dgm:cxn modelId="{F707B1E4-20D2-46CA-9A01-AA6DF73B820F}" type="presOf" srcId="{31DE1420-5035-4005-82F1-4686B9628E31}" destId="{84E2E064-C60E-436F-AE23-2D9AE6C02FD7}" srcOrd="0" destOrd="0" presId="urn:microsoft.com/office/officeart/2005/8/layout/process4"/>
    <dgm:cxn modelId="{755FB51F-7BA2-4996-9C1B-B581039F3A66}" type="presOf" srcId="{651EA761-007D-472A-9A03-C7EDA54EB438}" destId="{AE7E7363-6839-4335-A9E7-52869FF4EBA6}" srcOrd="1" destOrd="0" presId="urn:microsoft.com/office/officeart/2005/8/layout/process4"/>
    <dgm:cxn modelId="{F1BE3816-1B9A-4BA3-8D7B-CC41965A83A9}" type="presOf" srcId="{8DD26EE9-ADC5-4158-9C20-073F60936369}" destId="{0051D248-F3AD-4881-B67C-8F275FC6769F}" srcOrd="0" destOrd="0" presId="urn:microsoft.com/office/officeart/2005/8/layout/process4"/>
    <dgm:cxn modelId="{0741D254-F839-48EE-89A7-A7183E967C30}" type="presOf" srcId="{16BCA999-DA03-42C9-95E5-D75E3AAF265A}" destId="{2DA9E8D6-1399-4A90-AA2A-FD4F85F1A306}" srcOrd="0" destOrd="0" presId="urn:microsoft.com/office/officeart/2005/8/layout/process4"/>
    <dgm:cxn modelId="{5CD714A4-2783-4300-B92B-D6CEA7DB77B3}" type="presOf" srcId="{3F89661C-C8B0-483C-9F29-6A10FE889195}" destId="{43F8E0FC-78CC-4ECD-B0DC-DC22EF01A632}" srcOrd="0" destOrd="0" presId="urn:microsoft.com/office/officeart/2005/8/layout/process4"/>
    <dgm:cxn modelId="{86F0CB21-B515-4A13-BCED-C4ED0464E1D2}" type="presOf" srcId="{BDDA851A-852A-4BAE-8E12-E32BC86C96B5}" destId="{3865F80D-013F-4DA3-9CFE-F5B5FF885A72}" srcOrd="0" destOrd="0" presId="urn:microsoft.com/office/officeart/2005/8/layout/process4"/>
    <dgm:cxn modelId="{81FA113B-4D9B-43C9-A4BD-E47451595F41}" srcId="{5CF21453-3802-4593-B0E0-D135EC5C8217}" destId="{16BCA999-DA03-42C9-95E5-D75E3AAF265A}" srcOrd="4" destOrd="0" parTransId="{72AF7AF6-251A-45DA-A04E-EA14EB33BA40}" sibTransId="{96F655F9-BB9C-47CB-B46D-CDC544CDD00A}"/>
    <dgm:cxn modelId="{BE032909-AC39-4C67-9F4D-BB08954D4F53}" srcId="{29720B1C-3AD7-4F29-A206-C5BB2CC0E4E6}" destId="{006F79E8-6D01-4ED9-AA30-0794C6DBE297}" srcOrd="0" destOrd="0" parTransId="{A55714D8-1273-41AF-A3A0-8C398302223A}" sibTransId="{9EEA063E-CB07-4718-8AB7-88EB4AAAB718}"/>
    <dgm:cxn modelId="{AEE6B884-57AA-496F-B5BC-66F1D1A8E591}" type="presOf" srcId="{2559AE9B-5281-4E6B-8878-55537ED6BD2E}" destId="{263187E4-4F23-4AE7-97CD-65AD0256C946}" srcOrd="0" destOrd="0" presId="urn:microsoft.com/office/officeart/2005/8/layout/process4"/>
    <dgm:cxn modelId="{DCCA1B3B-F7AF-4595-8214-20F89DA766E5}" type="presOf" srcId="{006F79E8-6D01-4ED9-AA30-0794C6DBE297}" destId="{68104514-9A07-4BA9-AF6A-9EECEB919D55}" srcOrd="0" destOrd="0" presId="urn:microsoft.com/office/officeart/2005/8/layout/process4"/>
    <dgm:cxn modelId="{BB3DA1DD-ACC7-4C2D-A1BC-B025C435CBF5}" type="presOf" srcId="{A7D2B5EC-C5B6-4C87-98FF-66DBA9F53FD9}" destId="{5EA9259A-1C33-4CAA-B6F3-ED5151053B78}" srcOrd="0" destOrd="0" presId="urn:microsoft.com/office/officeart/2005/8/layout/process4"/>
    <dgm:cxn modelId="{B9057EC7-5FB0-4095-8D5A-B23BC6211DD2}" type="presOf" srcId="{16BCA999-DA03-42C9-95E5-D75E3AAF265A}" destId="{B6690742-D883-4006-BD67-B40CBFCA1F0B}" srcOrd="1" destOrd="0" presId="urn:microsoft.com/office/officeart/2005/8/layout/process4"/>
    <dgm:cxn modelId="{15B39A54-09E4-4DB0-B5BA-8E9B456CA1FD}" srcId="{5CF21453-3802-4593-B0E0-D135EC5C8217}" destId="{651EA761-007D-472A-9A03-C7EDA54EB438}" srcOrd="1" destOrd="0" parTransId="{FC42A733-E815-4087-AB30-CEFCBE0C1BF4}" sibTransId="{1EA63DA5-9325-4CE5-9943-23E43EA6FC1D}"/>
    <dgm:cxn modelId="{CA5E631B-B573-47C6-AB5E-2F446A1FADF7}" type="presOf" srcId="{06A4036C-23A3-422A-889C-ADD1212DC04D}" destId="{30AC7814-8B2B-49A7-9BBD-0E7219FD12BF}" srcOrd="0" destOrd="0" presId="urn:microsoft.com/office/officeart/2005/8/layout/process4"/>
    <dgm:cxn modelId="{C2FCF170-2157-4158-97E8-1E89C3FC717D}" srcId="{BC472C0E-2310-47D8-B250-434BD19565B2}" destId="{6ECE3AD2-7822-439E-9FC3-9C4F1CEDEBBA}" srcOrd="0" destOrd="0" parTransId="{86C247FC-4939-436D-B659-5E3D137E84C3}" sibTransId="{68DADC1B-CB75-4317-AF56-3CF4A16B5099}"/>
    <dgm:cxn modelId="{BA2B86CD-FC9E-436F-90C5-85719A48F7C5}" type="presOf" srcId="{29720B1C-3AD7-4F29-A206-C5BB2CC0E4E6}" destId="{3442A871-9805-461F-825F-89FE268238C3}" srcOrd="1" destOrd="0" presId="urn:microsoft.com/office/officeart/2005/8/layout/process4"/>
    <dgm:cxn modelId="{E17C1EFF-B50A-41E2-8A0F-926DFF46F1FB}" type="presOf" srcId="{23320A48-9203-4FC2-A761-270503B7D049}" destId="{CA274D12-3BB8-4D89-8458-4D816F8C7525}" srcOrd="0" destOrd="0" presId="urn:microsoft.com/office/officeart/2005/8/layout/process4"/>
    <dgm:cxn modelId="{48B4D630-9A42-4B07-ADB8-F650DED7421C}" type="presParOf" srcId="{9F43F661-04C8-41AD-9F66-71DA263BB972}" destId="{DA2892B3-FA98-4C74-9586-E827BA8F4519}" srcOrd="0" destOrd="0" presId="urn:microsoft.com/office/officeart/2005/8/layout/process4"/>
    <dgm:cxn modelId="{07A27718-8B7C-4293-93CC-9AF782DD5343}" type="presParOf" srcId="{DA2892B3-FA98-4C74-9586-E827BA8F4519}" destId="{2A0B8A5E-9107-42C2-AA71-DED6D8A14A21}" srcOrd="0" destOrd="0" presId="urn:microsoft.com/office/officeart/2005/8/layout/process4"/>
    <dgm:cxn modelId="{3AAD010D-D0D0-4372-8BCD-900D15BAFE70}" type="presParOf" srcId="{DA2892B3-FA98-4C74-9586-E827BA8F4519}" destId="{081AA030-F783-47AB-97A2-4B591F30FF52}" srcOrd="1" destOrd="0" presId="urn:microsoft.com/office/officeart/2005/8/layout/process4"/>
    <dgm:cxn modelId="{54BB3A24-351D-44D6-939A-CDECB910CAAA}" type="presParOf" srcId="{DA2892B3-FA98-4C74-9586-E827BA8F4519}" destId="{FBEF95F6-9EF1-4660-AC1F-335B681EE832}" srcOrd="2" destOrd="0" presId="urn:microsoft.com/office/officeart/2005/8/layout/process4"/>
    <dgm:cxn modelId="{3216719E-F9FE-4E92-9A7E-98C72BC7666F}" type="presParOf" srcId="{FBEF95F6-9EF1-4660-AC1F-335B681EE832}" destId="{9376E512-A32D-403A-AB90-3E06AA3D872F}" srcOrd="0" destOrd="0" presId="urn:microsoft.com/office/officeart/2005/8/layout/process4"/>
    <dgm:cxn modelId="{12320861-E793-4198-8BD9-07F48258AA1F}" type="presParOf" srcId="{FBEF95F6-9EF1-4660-AC1F-335B681EE832}" destId="{88EAB8F7-D673-46C2-8E72-C560AB0F3445}" srcOrd="1" destOrd="0" presId="urn:microsoft.com/office/officeart/2005/8/layout/process4"/>
    <dgm:cxn modelId="{664A33FE-50CA-4903-B9BC-C041261DC590}" type="presParOf" srcId="{9F43F661-04C8-41AD-9F66-71DA263BB972}" destId="{C4908F63-C6FB-409E-8633-FCD59CD6F211}" srcOrd="1" destOrd="0" presId="urn:microsoft.com/office/officeart/2005/8/layout/process4"/>
    <dgm:cxn modelId="{62A26AFD-4EC7-4F49-8DF0-09BE4A87A170}" type="presParOf" srcId="{9F43F661-04C8-41AD-9F66-71DA263BB972}" destId="{849126B3-1F26-4064-B83C-2AA616927BA5}" srcOrd="2" destOrd="0" presId="urn:microsoft.com/office/officeart/2005/8/layout/process4"/>
    <dgm:cxn modelId="{E097CE51-CD16-47D8-AF79-E4173D0C0EFF}" type="presParOf" srcId="{849126B3-1F26-4064-B83C-2AA616927BA5}" destId="{7A3B1A59-C20D-4746-A69F-98DB07462C4A}" srcOrd="0" destOrd="0" presId="urn:microsoft.com/office/officeart/2005/8/layout/process4"/>
    <dgm:cxn modelId="{B7AC03A3-C071-4E87-A0AB-69C92FD56945}" type="presParOf" srcId="{849126B3-1F26-4064-B83C-2AA616927BA5}" destId="{3442A871-9805-461F-825F-89FE268238C3}" srcOrd="1" destOrd="0" presId="urn:microsoft.com/office/officeart/2005/8/layout/process4"/>
    <dgm:cxn modelId="{449909DA-E933-405D-8124-4B6FA2433366}" type="presParOf" srcId="{849126B3-1F26-4064-B83C-2AA616927BA5}" destId="{7122A457-0444-46FA-A19C-F8CBD9978FCF}" srcOrd="2" destOrd="0" presId="urn:microsoft.com/office/officeart/2005/8/layout/process4"/>
    <dgm:cxn modelId="{74E443A3-A9ED-415B-BF72-88DDCF86DEC5}" type="presParOf" srcId="{7122A457-0444-46FA-A19C-F8CBD9978FCF}" destId="{68104514-9A07-4BA9-AF6A-9EECEB919D55}" srcOrd="0" destOrd="0" presId="urn:microsoft.com/office/officeart/2005/8/layout/process4"/>
    <dgm:cxn modelId="{93556E3F-29E1-4573-A59D-50D3997873E8}" type="presParOf" srcId="{7122A457-0444-46FA-A19C-F8CBD9978FCF}" destId="{CA274D12-3BB8-4D89-8458-4D816F8C7525}" srcOrd="1" destOrd="0" presId="urn:microsoft.com/office/officeart/2005/8/layout/process4"/>
    <dgm:cxn modelId="{08F6EB88-0A83-4684-8603-B533C082DCCB}" type="presParOf" srcId="{9F43F661-04C8-41AD-9F66-71DA263BB972}" destId="{A8C17BE6-D3A8-4E86-AAF0-23824A344358}" srcOrd="3" destOrd="0" presId="urn:microsoft.com/office/officeart/2005/8/layout/process4"/>
    <dgm:cxn modelId="{910F3016-AA71-443B-8AE0-641479145B66}" type="presParOf" srcId="{9F43F661-04C8-41AD-9F66-71DA263BB972}" destId="{495F2606-0F5D-4BD1-9169-1E31D464276B}" srcOrd="4" destOrd="0" presId="urn:microsoft.com/office/officeart/2005/8/layout/process4"/>
    <dgm:cxn modelId="{33FFE811-03B1-4BD2-ACEB-15E4DCC8BEC2}" type="presParOf" srcId="{495F2606-0F5D-4BD1-9169-1E31D464276B}" destId="{2DA9E8D6-1399-4A90-AA2A-FD4F85F1A306}" srcOrd="0" destOrd="0" presId="urn:microsoft.com/office/officeart/2005/8/layout/process4"/>
    <dgm:cxn modelId="{624B8561-EBB4-4CE4-A763-024085E9BC97}" type="presParOf" srcId="{495F2606-0F5D-4BD1-9169-1E31D464276B}" destId="{B6690742-D883-4006-BD67-B40CBFCA1F0B}" srcOrd="1" destOrd="0" presId="urn:microsoft.com/office/officeart/2005/8/layout/process4"/>
    <dgm:cxn modelId="{0041F848-EA32-4279-8D8C-15E01787CC2E}" type="presParOf" srcId="{495F2606-0F5D-4BD1-9169-1E31D464276B}" destId="{8E07CF15-64CD-41D7-BD7D-A04F1F8D150C}" srcOrd="2" destOrd="0" presId="urn:microsoft.com/office/officeart/2005/8/layout/process4"/>
    <dgm:cxn modelId="{0DDD4601-06E1-4ACE-8CF8-43E59CF1CB4A}" type="presParOf" srcId="{8E07CF15-64CD-41D7-BD7D-A04F1F8D150C}" destId="{30AC7814-8B2B-49A7-9BBD-0E7219FD12BF}" srcOrd="0" destOrd="0" presId="urn:microsoft.com/office/officeart/2005/8/layout/process4"/>
    <dgm:cxn modelId="{1DF371A4-27F8-4D89-834B-D591442A8915}" type="presParOf" srcId="{8E07CF15-64CD-41D7-BD7D-A04F1F8D150C}" destId="{29DF4D6D-ABBA-41E0-906C-BE40E6CEDC5C}" srcOrd="1" destOrd="0" presId="urn:microsoft.com/office/officeart/2005/8/layout/process4"/>
    <dgm:cxn modelId="{4F92508D-2D01-4EBE-B18F-FCFCD8704429}" type="presParOf" srcId="{9F43F661-04C8-41AD-9F66-71DA263BB972}" destId="{ACCF5988-05DE-4290-806A-2076507DA736}" srcOrd="5" destOrd="0" presId="urn:microsoft.com/office/officeart/2005/8/layout/process4"/>
    <dgm:cxn modelId="{730AAE38-2C09-48CA-AD43-4109AF4D8A66}" type="presParOf" srcId="{9F43F661-04C8-41AD-9F66-71DA263BB972}" destId="{F346E15C-55CF-4836-BB61-703964AB9260}" srcOrd="6" destOrd="0" presId="urn:microsoft.com/office/officeart/2005/8/layout/process4"/>
    <dgm:cxn modelId="{E843199B-0502-4C76-915A-64116CF992E3}" type="presParOf" srcId="{F346E15C-55CF-4836-BB61-703964AB9260}" destId="{621906E7-F3F5-4A14-A880-8821E1DA3293}" srcOrd="0" destOrd="0" presId="urn:microsoft.com/office/officeart/2005/8/layout/process4"/>
    <dgm:cxn modelId="{3F8124EC-31F4-41EC-9E3D-32EB2F7EB432}" type="presParOf" srcId="{F346E15C-55CF-4836-BB61-703964AB9260}" destId="{BD95C29B-9DB9-437C-81AF-065A9AC38322}" srcOrd="1" destOrd="0" presId="urn:microsoft.com/office/officeart/2005/8/layout/process4"/>
    <dgm:cxn modelId="{85FC6041-CCC2-454A-B1BE-6C6B601B771F}" type="presParOf" srcId="{F346E15C-55CF-4836-BB61-703964AB9260}" destId="{BB03A5BE-A8D0-47BC-884E-817B18B419F8}" srcOrd="2" destOrd="0" presId="urn:microsoft.com/office/officeart/2005/8/layout/process4"/>
    <dgm:cxn modelId="{309CE0C7-B677-4B9A-812C-C84FE52621B6}" type="presParOf" srcId="{BB03A5BE-A8D0-47BC-884E-817B18B419F8}" destId="{B92EF8FF-14A5-4ACA-B81F-2E07ABC70108}" srcOrd="0" destOrd="0" presId="urn:microsoft.com/office/officeart/2005/8/layout/process4"/>
    <dgm:cxn modelId="{1E4470CD-3DE0-4AC3-A07D-E3F76F340AFB}" type="presParOf" srcId="{BB03A5BE-A8D0-47BC-884E-817B18B419F8}" destId="{C501919A-2026-4ED1-A595-80CBBDA59DBF}" srcOrd="1" destOrd="0" presId="urn:microsoft.com/office/officeart/2005/8/layout/process4"/>
    <dgm:cxn modelId="{3056AC74-CB40-44AC-85EF-8106DEA3C8AA}" type="presParOf" srcId="{9F43F661-04C8-41AD-9F66-71DA263BB972}" destId="{CD596467-A242-4923-B28C-F443599962AB}" srcOrd="7" destOrd="0" presId="urn:microsoft.com/office/officeart/2005/8/layout/process4"/>
    <dgm:cxn modelId="{B96E5DFD-DEDD-4A57-BBD7-0E59402BDCFB}" type="presParOf" srcId="{9F43F661-04C8-41AD-9F66-71DA263BB972}" destId="{5C623195-B3C3-4EF9-AED5-F9562D6B3BD9}" srcOrd="8" destOrd="0" presId="urn:microsoft.com/office/officeart/2005/8/layout/process4"/>
    <dgm:cxn modelId="{F69EC3A6-2878-4203-B078-2636A79733B0}" type="presParOf" srcId="{5C623195-B3C3-4EF9-AED5-F9562D6B3BD9}" destId="{85F0F532-109C-43A5-B091-DF42EB3E5B0B}" srcOrd="0" destOrd="0" presId="urn:microsoft.com/office/officeart/2005/8/layout/process4"/>
    <dgm:cxn modelId="{33B9C9DB-9D0F-41A6-A306-2E2AFB9B3CF1}" type="presParOf" srcId="{5C623195-B3C3-4EF9-AED5-F9562D6B3BD9}" destId="{75706DEF-16BD-4E2B-B5A4-7F438A365339}" srcOrd="1" destOrd="0" presId="urn:microsoft.com/office/officeart/2005/8/layout/process4"/>
    <dgm:cxn modelId="{300A1968-3419-40B4-8FE6-5D00D0CA1618}" type="presParOf" srcId="{5C623195-B3C3-4EF9-AED5-F9562D6B3BD9}" destId="{C3C37B58-837C-4C94-9849-C1724FB52BA2}" srcOrd="2" destOrd="0" presId="urn:microsoft.com/office/officeart/2005/8/layout/process4"/>
    <dgm:cxn modelId="{812C402D-C12A-4CBE-818E-13F16EB1D065}" type="presParOf" srcId="{C3C37B58-837C-4C94-9849-C1724FB52BA2}" destId="{4E8E11B0-B0CB-43E2-A047-52684C5F062B}" srcOrd="0" destOrd="0" presId="urn:microsoft.com/office/officeart/2005/8/layout/process4"/>
    <dgm:cxn modelId="{B2E71221-257C-43C7-838B-CB43C6D20488}" type="presParOf" srcId="{C3C37B58-837C-4C94-9849-C1724FB52BA2}" destId="{263187E4-4F23-4AE7-97CD-65AD0256C946}" srcOrd="1" destOrd="0" presId="urn:microsoft.com/office/officeart/2005/8/layout/process4"/>
    <dgm:cxn modelId="{94BBB9D1-9D9B-4A00-B4F5-A8FAFA88FBD7}" type="presParOf" srcId="{9F43F661-04C8-41AD-9F66-71DA263BB972}" destId="{39F32792-1039-4842-80DD-BC29E422C0E1}" srcOrd="9" destOrd="0" presId="urn:microsoft.com/office/officeart/2005/8/layout/process4"/>
    <dgm:cxn modelId="{2545BCBA-FD84-460C-BD8B-30FDCBACB15C}" type="presParOf" srcId="{9F43F661-04C8-41AD-9F66-71DA263BB972}" destId="{32D42926-C322-4C20-A94F-85B7450DC25B}" srcOrd="10" destOrd="0" presId="urn:microsoft.com/office/officeart/2005/8/layout/process4"/>
    <dgm:cxn modelId="{F7147BF7-4CD0-4F67-A1B5-76D764995C98}" type="presParOf" srcId="{32D42926-C322-4C20-A94F-85B7450DC25B}" destId="{AB06D116-9611-46C9-9FD2-7E2A9F679B2A}" srcOrd="0" destOrd="0" presId="urn:microsoft.com/office/officeart/2005/8/layout/process4"/>
    <dgm:cxn modelId="{175EF461-BFEA-44B2-B1C9-53C64B7B7C5C}" type="presParOf" srcId="{32D42926-C322-4C20-A94F-85B7450DC25B}" destId="{AE7E7363-6839-4335-A9E7-52869FF4EBA6}" srcOrd="1" destOrd="0" presId="urn:microsoft.com/office/officeart/2005/8/layout/process4"/>
    <dgm:cxn modelId="{04C30A26-3523-4F28-9037-68FAF81C85C7}" type="presParOf" srcId="{32D42926-C322-4C20-A94F-85B7450DC25B}" destId="{4C527380-B245-4CC0-A70D-37E659B49C65}" srcOrd="2" destOrd="0" presId="urn:microsoft.com/office/officeart/2005/8/layout/process4"/>
    <dgm:cxn modelId="{E6E4C945-BE72-4BAB-A205-BB7130FFFBBC}" type="presParOf" srcId="{4C527380-B245-4CC0-A70D-37E659B49C65}" destId="{43F8E0FC-78CC-4ECD-B0DC-DC22EF01A632}" srcOrd="0" destOrd="0" presId="urn:microsoft.com/office/officeart/2005/8/layout/process4"/>
    <dgm:cxn modelId="{2E46F52C-19B3-4FBD-BB31-16EF52BB87EA}" type="presParOf" srcId="{4C527380-B245-4CC0-A70D-37E659B49C65}" destId="{0051D248-F3AD-4881-B67C-8F275FC6769F}" srcOrd="1" destOrd="0" presId="urn:microsoft.com/office/officeart/2005/8/layout/process4"/>
    <dgm:cxn modelId="{50090D02-F94B-4A0F-90DF-B8AB34D60526}" type="presParOf" srcId="{9F43F661-04C8-41AD-9F66-71DA263BB972}" destId="{CDB31449-8249-4F22-AE6D-AD657BAA1BB6}" srcOrd="11" destOrd="0" presId="urn:microsoft.com/office/officeart/2005/8/layout/process4"/>
    <dgm:cxn modelId="{BD01CE3D-2E7E-452E-9682-68830DD0F5CF}" type="presParOf" srcId="{9F43F661-04C8-41AD-9F66-71DA263BB972}" destId="{ADDDC678-9C33-41B9-BBCC-D0A4179ED3A0}" srcOrd="12" destOrd="0" presId="urn:microsoft.com/office/officeart/2005/8/layout/process4"/>
    <dgm:cxn modelId="{E7032D3C-465B-417D-9847-CFD35ACCC1EC}" type="presParOf" srcId="{ADDDC678-9C33-41B9-BBCC-D0A4179ED3A0}" destId="{3865F80D-013F-4DA3-9CFE-F5B5FF885A72}" srcOrd="0" destOrd="0" presId="urn:microsoft.com/office/officeart/2005/8/layout/process4"/>
    <dgm:cxn modelId="{B4734286-D19D-4DBC-A38B-9235A6D5CD29}" type="presParOf" srcId="{ADDDC678-9C33-41B9-BBCC-D0A4179ED3A0}" destId="{609195D0-D02A-4E10-A3C1-7D88885736F0}" srcOrd="1" destOrd="0" presId="urn:microsoft.com/office/officeart/2005/8/layout/process4"/>
    <dgm:cxn modelId="{938627C4-305E-4450-A6CF-A3E6F60815A0}" type="presParOf" srcId="{ADDDC678-9C33-41B9-BBCC-D0A4179ED3A0}" destId="{8FAF0D32-AD93-4562-A551-22A272A19E03}" srcOrd="2" destOrd="0" presId="urn:microsoft.com/office/officeart/2005/8/layout/process4"/>
    <dgm:cxn modelId="{49A1959C-3286-4E95-AF0D-C3C794A347C7}" type="presParOf" srcId="{8FAF0D32-AD93-4562-A551-22A272A19E03}" destId="{5EA9259A-1C33-4CAA-B6F3-ED5151053B78}" srcOrd="0" destOrd="0" presId="urn:microsoft.com/office/officeart/2005/8/layout/process4"/>
    <dgm:cxn modelId="{9A24F225-F2F0-46E0-B805-FA9652BE6AE6}" type="presParOf" srcId="{8FAF0D32-AD93-4562-A551-22A272A19E03}" destId="{84E2E064-C60E-436F-AE23-2D9AE6C02FD7}"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AA030-F783-47AB-97A2-4B591F30FF52}">
      <dsp:nvSpPr>
        <dsp:cNvPr id="0" name=""/>
        <dsp:cNvSpPr/>
      </dsp:nvSpPr>
      <dsp:spPr>
        <a:xfrm>
          <a:off x="0" y="4670367"/>
          <a:ext cx="7772400" cy="511075"/>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4.5</a:t>
          </a:r>
          <a:endParaRPr lang="en-US" sz="2000" kern="1200" dirty="0">
            <a:solidFill>
              <a:srgbClr val="002060"/>
            </a:solidFill>
          </a:endParaRPr>
        </a:p>
      </dsp:txBody>
      <dsp:txXfrm>
        <a:off x="0" y="4670367"/>
        <a:ext cx="7772400" cy="275980"/>
      </dsp:txXfrm>
    </dsp:sp>
    <dsp:sp modelId="{9376E512-A32D-403A-AB90-3E06AA3D872F}">
      <dsp:nvSpPr>
        <dsp:cNvPr id="0" name=""/>
        <dsp:cNvSpPr/>
      </dsp:nvSpPr>
      <dsp:spPr>
        <a:xfrm>
          <a:off x="0" y="4936126"/>
          <a:ext cx="3886199" cy="23509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2012</a:t>
          </a:r>
          <a:endParaRPr lang="en-US" sz="1600" kern="1200" dirty="0"/>
        </a:p>
      </dsp:txBody>
      <dsp:txXfrm>
        <a:off x="0" y="4936126"/>
        <a:ext cx="3886199" cy="235094"/>
      </dsp:txXfrm>
    </dsp:sp>
    <dsp:sp modelId="{88EAB8F7-D673-46C2-8E72-C560AB0F3445}">
      <dsp:nvSpPr>
        <dsp:cNvPr id="0" name=""/>
        <dsp:cNvSpPr/>
      </dsp:nvSpPr>
      <dsp:spPr>
        <a:xfrm>
          <a:off x="3886200" y="4936126"/>
          <a:ext cx="3886199" cy="235094"/>
        </a:xfrm>
        <a:prstGeom prst="rect">
          <a:avLst/>
        </a:prstGeom>
        <a:solidFill>
          <a:schemeClr val="accent2">
            <a:tint val="40000"/>
            <a:alpha val="90000"/>
            <a:hueOff val="386602"/>
            <a:satOff val="-337"/>
            <a:lumOff val="0"/>
            <a:alphaOff val="0"/>
          </a:schemeClr>
        </a:solidFill>
        <a:ln w="25400" cap="flat" cmpd="sng" algn="ctr">
          <a:solidFill>
            <a:schemeClr val="accent2">
              <a:tint val="40000"/>
              <a:alpha val="90000"/>
              <a:hueOff val="386602"/>
              <a:satOff val="-337"/>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7,8, Windows Server 8</a:t>
          </a:r>
          <a:endParaRPr lang="en-US" sz="1600" kern="1200" dirty="0"/>
        </a:p>
      </dsp:txBody>
      <dsp:txXfrm>
        <a:off x="3886200" y="4936126"/>
        <a:ext cx="3886199" cy="235094"/>
      </dsp:txXfrm>
    </dsp:sp>
    <dsp:sp modelId="{3442A871-9805-461F-825F-89FE268238C3}">
      <dsp:nvSpPr>
        <dsp:cNvPr id="0" name=""/>
        <dsp:cNvSpPr/>
      </dsp:nvSpPr>
      <dsp:spPr>
        <a:xfrm rot="10800000">
          <a:off x="0" y="3891998"/>
          <a:ext cx="7772400" cy="786034"/>
        </a:xfrm>
        <a:prstGeom prst="upArrowCallou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4.0</a:t>
          </a:r>
          <a:endParaRPr lang="en-US" sz="2000" kern="1200" dirty="0">
            <a:solidFill>
              <a:srgbClr val="002060"/>
            </a:solidFill>
          </a:endParaRPr>
        </a:p>
      </dsp:txBody>
      <dsp:txXfrm rot="-10800000">
        <a:off x="0" y="3891998"/>
        <a:ext cx="7772400" cy="275898"/>
      </dsp:txXfrm>
    </dsp:sp>
    <dsp:sp modelId="{68104514-9A07-4BA9-AF6A-9EECEB919D55}">
      <dsp:nvSpPr>
        <dsp:cNvPr id="0" name=""/>
        <dsp:cNvSpPr/>
      </dsp:nvSpPr>
      <dsp:spPr>
        <a:xfrm>
          <a:off x="0" y="4167897"/>
          <a:ext cx="3886199" cy="235024"/>
        </a:xfrm>
        <a:prstGeom prst="rect">
          <a:avLst/>
        </a:prstGeom>
        <a:solidFill>
          <a:schemeClr val="accent2">
            <a:tint val="40000"/>
            <a:alpha val="90000"/>
            <a:hueOff val="773203"/>
            <a:satOff val="-674"/>
            <a:lumOff val="-1"/>
            <a:alphaOff val="0"/>
          </a:schemeClr>
        </a:solidFill>
        <a:ln w="25400" cap="flat" cmpd="sng" algn="ctr">
          <a:solidFill>
            <a:schemeClr val="accent2">
              <a:tint val="40000"/>
              <a:alpha val="90000"/>
              <a:hueOff val="773203"/>
              <a:satOff val="-67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2010</a:t>
          </a:r>
          <a:endParaRPr lang="en-US" sz="1600" kern="1200" dirty="0"/>
        </a:p>
      </dsp:txBody>
      <dsp:txXfrm>
        <a:off x="0" y="4167897"/>
        <a:ext cx="3886199" cy="235024"/>
      </dsp:txXfrm>
    </dsp:sp>
    <dsp:sp modelId="{CA274D12-3BB8-4D89-8458-4D816F8C7525}">
      <dsp:nvSpPr>
        <dsp:cNvPr id="0" name=""/>
        <dsp:cNvSpPr/>
      </dsp:nvSpPr>
      <dsp:spPr>
        <a:xfrm>
          <a:off x="3886200" y="4167897"/>
          <a:ext cx="3886199" cy="235024"/>
        </a:xfrm>
        <a:prstGeom prst="rect">
          <a:avLst/>
        </a:prstGeom>
        <a:solidFill>
          <a:schemeClr val="accent2">
            <a:tint val="40000"/>
            <a:alpha val="90000"/>
            <a:hueOff val="1159805"/>
            <a:satOff val="-1010"/>
            <a:lumOff val="-1"/>
            <a:alphaOff val="0"/>
          </a:schemeClr>
        </a:solidFill>
        <a:ln w="25400" cap="flat" cmpd="sng" algn="ctr">
          <a:solidFill>
            <a:schemeClr val="accent2">
              <a:tint val="40000"/>
              <a:alpha val="90000"/>
              <a:hueOff val="1159805"/>
              <a:satOff val="-1010"/>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7(Recommended)</a:t>
          </a:r>
          <a:endParaRPr lang="en-US" sz="1600" kern="1200" dirty="0"/>
        </a:p>
      </dsp:txBody>
      <dsp:txXfrm>
        <a:off x="3886200" y="4167897"/>
        <a:ext cx="3886199" cy="235024"/>
      </dsp:txXfrm>
    </dsp:sp>
    <dsp:sp modelId="{B6690742-D883-4006-BD67-B40CBFCA1F0B}">
      <dsp:nvSpPr>
        <dsp:cNvPr id="0" name=""/>
        <dsp:cNvSpPr/>
      </dsp:nvSpPr>
      <dsp:spPr>
        <a:xfrm rot="10800000">
          <a:off x="0" y="3113630"/>
          <a:ext cx="7772400" cy="786034"/>
        </a:xfrm>
        <a:prstGeom prst="upArrowCallou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3.5</a:t>
          </a:r>
          <a:endParaRPr lang="en-US" sz="2000" kern="1200" dirty="0">
            <a:solidFill>
              <a:srgbClr val="002060"/>
            </a:solidFill>
          </a:endParaRPr>
        </a:p>
      </dsp:txBody>
      <dsp:txXfrm rot="-10800000">
        <a:off x="0" y="3113630"/>
        <a:ext cx="7772400" cy="275898"/>
      </dsp:txXfrm>
    </dsp:sp>
    <dsp:sp modelId="{30AC7814-8B2B-49A7-9BBD-0E7219FD12BF}">
      <dsp:nvSpPr>
        <dsp:cNvPr id="0" name=""/>
        <dsp:cNvSpPr/>
      </dsp:nvSpPr>
      <dsp:spPr>
        <a:xfrm>
          <a:off x="0" y="3389528"/>
          <a:ext cx="3886199" cy="235024"/>
        </a:xfrm>
        <a:prstGeom prst="rect">
          <a:avLst/>
        </a:prstGeom>
        <a:solidFill>
          <a:schemeClr val="accent2">
            <a:tint val="40000"/>
            <a:alpha val="90000"/>
            <a:hueOff val="1546406"/>
            <a:satOff val="-1347"/>
            <a:lumOff val="-2"/>
            <a:alphaOff val="0"/>
          </a:schemeClr>
        </a:solidFill>
        <a:ln w="25400" cap="flat" cmpd="sng" algn="ctr">
          <a:solidFill>
            <a:schemeClr val="accent2">
              <a:tint val="40000"/>
              <a:alpha val="90000"/>
              <a:hueOff val="1546406"/>
              <a:satOff val="-1347"/>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2008</a:t>
          </a:r>
          <a:endParaRPr lang="en-US" sz="1600" kern="1200" dirty="0"/>
        </a:p>
      </dsp:txBody>
      <dsp:txXfrm>
        <a:off x="0" y="3389528"/>
        <a:ext cx="3886199" cy="235024"/>
      </dsp:txXfrm>
    </dsp:sp>
    <dsp:sp modelId="{29DF4D6D-ABBA-41E0-906C-BE40E6CEDC5C}">
      <dsp:nvSpPr>
        <dsp:cNvPr id="0" name=""/>
        <dsp:cNvSpPr/>
      </dsp:nvSpPr>
      <dsp:spPr>
        <a:xfrm>
          <a:off x="3886200" y="3389528"/>
          <a:ext cx="3886199" cy="235024"/>
        </a:xfrm>
        <a:prstGeom prst="rect">
          <a:avLst/>
        </a:prstGeom>
        <a:solidFill>
          <a:schemeClr val="accent2">
            <a:tint val="40000"/>
            <a:alpha val="90000"/>
            <a:hueOff val="1933008"/>
            <a:satOff val="-1684"/>
            <a:lumOff val="-2"/>
            <a:alphaOff val="0"/>
          </a:schemeClr>
        </a:solidFill>
        <a:ln w="25400" cap="flat" cmpd="sng" algn="ctr">
          <a:solidFill>
            <a:schemeClr val="accent2">
              <a:tint val="40000"/>
              <a:alpha val="90000"/>
              <a:hueOff val="1933008"/>
              <a:satOff val="-1684"/>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7, Windows Server 2008 R2</a:t>
          </a:r>
          <a:endParaRPr lang="en-US" sz="1600" kern="1200" dirty="0"/>
        </a:p>
      </dsp:txBody>
      <dsp:txXfrm>
        <a:off x="3886200" y="3389528"/>
        <a:ext cx="3886199" cy="235024"/>
      </dsp:txXfrm>
    </dsp:sp>
    <dsp:sp modelId="{BD95C29B-9DB9-437C-81AF-065A9AC38322}">
      <dsp:nvSpPr>
        <dsp:cNvPr id="0" name=""/>
        <dsp:cNvSpPr/>
      </dsp:nvSpPr>
      <dsp:spPr>
        <a:xfrm rot="10800000">
          <a:off x="0" y="2335262"/>
          <a:ext cx="7772400" cy="786034"/>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3.0</a:t>
          </a:r>
          <a:endParaRPr lang="en-US" sz="2000" kern="1200" dirty="0">
            <a:solidFill>
              <a:srgbClr val="002060"/>
            </a:solidFill>
          </a:endParaRPr>
        </a:p>
      </dsp:txBody>
      <dsp:txXfrm rot="-10800000">
        <a:off x="0" y="2335262"/>
        <a:ext cx="7772400" cy="275898"/>
      </dsp:txXfrm>
    </dsp:sp>
    <dsp:sp modelId="{B92EF8FF-14A5-4ACA-B81F-2E07ABC70108}">
      <dsp:nvSpPr>
        <dsp:cNvPr id="0" name=""/>
        <dsp:cNvSpPr/>
      </dsp:nvSpPr>
      <dsp:spPr>
        <a:xfrm>
          <a:off x="0" y="2611160"/>
          <a:ext cx="3886199" cy="235024"/>
        </a:xfrm>
        <a:prstGeom prst="rect">
          <a:avLst/>
        </a:prstGeom>
        <a:solidFill>
          <a:schemeClr val="accent2">
            <a:tint val="40000"/>
            <a:alpha val="90000"/>
            <a:hueOff val="2319610"/>
            <a:satOff val="-2021"/>
            <a:lumOff val="-3"/>
            <a:alphaOff val="0"/>
          </a:schemeClr>
        </a:solidFill>
        <a:ln w="25400" cap="flat" cmpd="sng" algn="ctr">
          <a:solidFill>
            <a:schemeClr val="accent2">
              <a:tint val="40000"/>
              <a:alpha val="90000"/>
              <a:hueOff val="2319610"/>
              <a:satOff val="-2021"/>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2005</a:t>
          </a:r>
          <a:endParaRPr lang="en-US" sz="1600" kern="1200" dirty="0"/>
        </a:p>
      </dsp:txBody>
      <dsp:txXfrm>
        <a:off x="0" y="2611160"/>
        <a:ext cx="3886199" cy="235024"/>
      </dsp:txXfrm>
    </dsp:sp>
    <dsp:sp modelId="{C501919A-2026-4ED1-A595-80CBBDA59DBF}">
      <dsp:nvSpPr>
        <dsp:cNvPr id="0" name=""/>
        <dsp:cNvSpPr/>
      </dsp:nvSpPr>
      <dsp:spPr>
        <a:xfrm>
          <a:off x="3886200" y="2611160"/>
          <a:ext cx="3886199" cy="235024"/>
        </a:xfrm>
        <a:prstGeom prst="rect">
          <a:avLst/>
        </a:prstGeom>
        <a:solidFill>
          <a:schemeClr val="accent2">
            <a:tint val="40000"/>
            <a:alpha val="90000"/>
            <a:hueOff val="2706211"/>
            <a:satOff val="-2357"/>
            <a:lumOff val="-3"/>
            <a:alphaOff val="0"/>
          </a:schemeClr>
        </a:solidFill>
        <a:ln w="25400" cap="flat" cmpd="sng" algn="ctr">
          <a:solidFill>
            <a:schemeClr val="accent2">
              <a:tint val="40000"/>
              <a:alpha val="90000"/>
              <a:hueOff val="2706211"/>
              <a:satOff val="-2357"/>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Vista, Windows Server 2008</a:t>
          </a:r>
          <a:endParaRPr lang="en-US" sz="1600" kern="1200" dirty="0"/>
        </a:p>
      </dsp:txBody>
      <dsp:txXfrm>
        <a:off x="3886200" y="2611160"/>
        <a:ext cx="3886199" cy="235024"/>
      </dsp:txXfrm>
    </dsp:sp>
    <dsp:sp modelId="{75706DEF-16BD-4E2B-B5A4-7F438A365339}">
      <dsp:nvSpPr>
        <dsp:cNvPr id="0" name=""/>
        <dsp:cNvSpPr/>
      </dsp:nvSpPr>
      <dsp:spPr>
        <a:xfrm rot="10800000">
          <a:off x="0" y="1556893"/>
          <a:ext cx="7772400" cy="786034"/>
        </a:xfrm>
        <a:prstGeom prst="upArrowCallou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2.0</a:t>
          </a:r>
          <a:endParaRPr lang="en-US" sz="2000" kern="1200" dirty="0">
            <a:solidFill>
              <a:srgbClr val="002060"/>
            </a:solidFill>
          </a:endParaRPr>
        </a:p>
      </dsp:txBody>
      <dsp:txXfrm rot="-10800000">
        <a:off x="0" y="1556893"/>
        <a:ext cx="7772400" cy="275898"/>
      </dsp:txXfrm>
    </dsp:sp>
    <dsp:sp modelId="{4E8E11B0-B0CB-43E2-A047-52684C5F062B}">
      <dsp:nvSpPr>
        <dsp:cNvPr id="0" name=""/>
        <dsp:cNvSpPr/>
      </dsp:nvSpPr>
      <dsp:spPr>
        <a:xfrm>
          <a:off x="0" y="1832791"/>
          <a:ext cx="3886199" cy="235024"/>
        </a:xfrm>
        <a:prstGeom prst="rect">
          <a:avLst/>
        </a:prstGeom>
        <a:solidFill>
          <a:schemeClr val="accent2">
            <a:tint val="40000"/>
            <a:alpha val="90000"/>
            <a:hueOff val="3092813"/>
            <a:satOff val="-2694"/>
            <a:lumOff val="-4"/>
            <a:alphaOff val="0"/>
          </a:schemeClr>
        </a:solidFill>
        <a:ln w="25400" cap="flat" cmpd="sng" algn="ctr">
          <a:solidFill>
            <a:schemeClr val="accent2">
              <a:tint val="40000"/>
              <a:alpha val="90000"/>
              <a:hueOff val="3092813"/>
              <a:satOff val="-2694"/>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2005</a:t>
          </a:r>
          <a:endParaRPr lang="en-US" sz="1600" kern="1200" dirty="0"/>
        </a:p>
      </dsp:txBody>
      <dsp:txXfrm>
        <a:off x="0" y="1832791"/>
        <a:ext cx="3886199" cy="235024"/>
      </dsp:txXfrm>
    </dsp:sp>
    <dsp:sp modelId="{263187E4-4F23-4AE7-97CD-65AD0256C946}">
      <dsp:nvSpPr>
        <dsp:cNvPr id="0" name=""/>
        <dsp:cNvSpPr/>
      </dsp:nvSpPr>
      <dsp:spPr>
        <a:xfrm>
          <a:off x="3886200" y="1832791"/>
          <a:ext cx="3886199" cy="235024"/>
        </a:xfrm>
        <a:prstGeom prst="rect">
          <a:avLst/>
        </a:prstGeom>
        <a:solidFill>
          <a:schemeClr val="accent2">
            <a:tint val="40000"/>
            <a:alpha val="90000"/>
            <a:hueOff val="3479415"/>
            <a:satOff val="-3031"/>
            <a:lumOff val="-4"/>
            <a:alphaOff val="0"/>
          </a:schemeClr>
        </a:solidFill>
        <a:ln w="25400" cap="flat" cmpd="sng" algn="ctr">
          <a:solidFill>
            <a:schemeClr val="accent2">
              <a:tint val="40000"/>
              <a:alpha val="90000"/>
              <a:hueOff val="3479415"/>
              <a:satOff val="-3031"/>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Server 2003 R</a:t>
          </a:r>
          <a:endParaRPr lang="en-US" sz="1600" kern="1200" dirty="0"/>
        </a:p>
      </dsp:txBody>
      <dsp:txXfrm>
        <a:off x="3886200" y="1832791"/>
        <a:ext cx="3886199" cy="235024"/>
      </dsp:txXfrm>
    </dsp:sp>
    <dsp:sp modelId="{AE7E7363-6839-4335-A9E7-52869FF4EBA6}">
      <dsp:nvSpPr>
        <dsp:cNvPr id="0" name=""/>
        <dsp:cNvSpPr/>
      </dsp:nvSpPr>
      <dsp:spPr>
        <a:xfrm rot="10800000">
          <a:off x="0" y="778525"/>
          <a:ext cx="7772400" cy="786034"/>
        </a:xfrm>
        <a:prstGeom prst="upArrowCallou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1.1</a:t>
          </a:r>
          <a:endParaRPr lang="en-US" sz="2000" kern="1200" dirty="0">
            <a:solidFill>
              <a:srgbClr val="002060"/>
            </a:solidFill>
          </a:endParaRPr>
        </a:p>
      </dsp:txBody>
      <dsp:txXfrm rot="-10800000">
        <a:off x="0" y="778525"/>
        <a:ext cx="7772400" cy="275898"/>
      </dsp:txXfrm>
    </dsp:sp>
    <dsp:sp modelId="{43F8E0FC-78CC-4ECD-B0DC-DC22EF01A632}">
      <dsp:nvSpPr>
        <dsp:cNvPr id="0" name=""/>
        <dsp:cNvSpPr/>
      </dsp:nvSpPr>
      <dsp:spPr>
        <a:xfrm>
          <a:off x="0" y="1054423"/>
          <a:ext cx="3886199" cy="235024"/>
        </a:xfrm>
        <a:prstGeom prst="rect">
          <a:avLst/>
        </a:prstGeom>
        <a:solidFill>
          <a:schemeClr val="accent2">
            <a:tint val="40000"/>
            <a:alpha val="90000"/>
            <a:hueOff val="3866016"/>
            <a:satOff val="-3368"/>
            <a:lumOff val="-5"/>
            <a:alphaOff val="0"/>
          </a:schemeClr>
        </a:solidFill>
        <a:ln w="25400" cap="flat" cmpd="sng" algn="ctr">
          <a:solidFill>
            <a:schemeClr val="accent2">
              <a:tint val="40000"/>
              <a:alpha val="90000"/>
              <a:hueOff val="3866016"/>
              <a:satOff val="-3368"/>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Visual Studio .NET 2003</a:t>
          </a:r>
          <a:endParaRPr lang="en-US" sz="1600" kern="1200" dirty="0"/>
        </a:p>
      </dsp:txBody>
      <dsp:txXfrm>
        <a:off x="0" y="1054423"/>
        <a:ext cx="3886199" cy="235024"/>
      </dsp:txXfrm>
    </dsp:sp>
    <dsp:sp modelId="{0051D248-F3AD-4881-B67C-8F275FC6769F}">
      <dsp:nvSpPr>
        <dsp:cNvPr id="0" name=""/>
        <dsp:cNvSpPr/>
      </dsp:nvSpPr>
      <dsp:spPr>
        <a:xfrm>
          <a:off x="3886200" y="1054423"/>
          <a:ext cx="3886199" cy="235024"/>
        </a:xfrm>
        <a:prstGeom prst="rect">
          <a:avLst/>
        </a:prstGeom>
        <a:solidFill>
          <a:schemeClr val="accent2">
            <a:tint val="40000"/>
            <a:alpha val="90000"/>
            <a:hueOff val="4252618"/>
            <a:satOff val="-3704"/>
            <a:lumOff val="-5"/>
            <a:alphaOff val="0"/>
          </a:schemeClr>
        </a:solidFill>
        <a:ln w="25400" cap="flat" cmpd="sng" algn="ctr">
          <a:solidFill>
            <a:schemeClr val="accent2">
              <a:tint val="40000"/>
              <a:alpha val="90000"/>
              <a:hueOff val="4252618"/>
              <a:satOff val="-3704"/>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Windows Server 2003</a:t>
          </a:r>
          <a:endParaRPr lang="en-US" sz="1600" kern="1200" dirty="0"/>
        </a:p>
      </dsp:txBody>
      <dsp:txXfrm>
        <a:off x="3886200" y="1054423"/>
        <a:ext cx="3886199" cy="235024"/>
      </dsp:txXfrm>
    </dsp:sp>
    <dsp:sp modelId="{609195D0-D02A-4E10-A3C1-7D88885736F0}">
      <dsp:nvSpPr>
        <dsp:cNvPr id="0" name=""/>
        <dsp:cNvSpPr/>
      </dsp:nvSpPr>
      <dsp:spPr>
        <a:xfrm rot="10800000">
          <a:off x="0" y="156"/>
          <a:ext cx="7772400" cy="786034"/>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rgbClr val="002060"/>
              </a:solidFill>
            </a:rPr>
            <a:t>.NET 1.0</a:t>
          </a:r>
          <a:endParaRPr lang="en-US" sz="2000" kern="1200" dirty="0">
            <a:solidFill>
              <a:srgbClr val="002060"/>
            </a:solidFill>
          </a:endParaRPr>
        </a:p>
      </dsp:txBody>
      <dsp:txXfrm rot="-10800000">
        <a:off x="0" y="156"/>
        <a:ext cx="7772400" cy="275898"/>
      </dsp:txXfrm>
    </dsp:sp>
    <dsp:sp modelId="{5EA9259A-1C33-4CAA-B6F3-ED5151053B78}">
      <dsp:nvSpPr>
        <dsp:cNvPr id="0" name=""/>
        <dsp:cNvSpPr/>
      </dsp:nvSpPr>
      <dsp:spPr>
        <a:xfrm>
          <a:off x="0" y="276054"/>
          <a:ext cx="3886199" cy="235024"/>
        </a:xfrm>
        <a:prstGeom prst="rect">
          <a:avLst/>
        </a:prstGeom>
        <a:solidFill>
          <a:schemeClr val="bg1">
            <a:lumMod val="95000"/>
            <a:alpha val="90000"/>
          </a:schemeClr>
        </a:solidFill>
        <a:ln w="25400" cap="flat" cmpd="sng" algn="ctr">
          <a:solidFill>
            <a:schemeClr val="accent2">
              <a:tint val="40000"/>
              <a:alpha val="90000"/>
              <a:hueOff val="4639219"/>
              <a:satOff val="-4041"/>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Visual Studio .NET</a:t>
          </a:r>
          <a:endParaRPr lang="en-US" sz="1600" kern="1200" dirty="0">
            <a:solidFill>
              <a:srgbClr val="002060"/>
            </a:solidFill>
          </a:endParaRPr>
        </a:p>
      </dsp:txBody>
      <dsp:txXfrm>
        <a:off x="0" y="276054"/>
        <a:ext cx="3886199" cy="235024"/>
      </dsp:txXfrm>
    </dsp:sp>
    <dsp:sp modelId="{84E2E064-C60E-436F-AE23-2D9AE6C02FD7}">
      <dsp:nvSpPr>
        <dsp:cNvPr id="0" name=""/>
        <dsp:cNvSpPr/>
      </dsp:nvSpPr>
      <dsp:spPr>
        <a:xfrm>
          <a:off x="3886200" y="276054"/>
          <a:ext cx="3886199" cy="235024"/>
        </a:xfrm>
        <a:prstGeom prst="rect">
          <a:avLst/>
        </a:prstGeom>
        <a:solidFill>
          <a:schemeClr val="bg1">
            <a:lumMod val="95000"/>
            <a:alpha val="9000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2060"/>
              </a:solidFill>
            </a:rPr>
            <a:t>Windows XP tablet and Media center</a:t>
          </a:r>
          <a:endParaRPr lang="en-US" sz="1600" kern="1200" dirty="0">
            <a:solidFill>
              <a:srgbClr val="002060"/>
            </a:solidFill>
          </a:endParaRPr>
        </a:p>
      </dsp:txBody>
      <dsp:txXfrm>
        <a:off x="3886200" y="276054"/>
        <a:ext cx="3886199" cy="2350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D7809B-C4F4-4A68-B988-0AF16AC75B72}" type="datetimeFigureOut">
              <a:rPr lang="en-US" smtClean="0"/>
              <a:pPr/>
              <a:t>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CBF98-CC9D-46EE-8D2B-8702040C97BE}" type="slidenum">
              <a:rPr lang="en-US" smtClean="0"/>
              <a:pPr/>
              <a:t>‹#›</a:t>
            </a:fld>
            <a:endParaRPr lang="en-US"/>
          </a:p>
        </p:txBody>
      </p:sp>
    </p:spTree>
    <p:extLst>
      <p:ext uri="{BB962C8B-B14F-4D97-AF65-F5344CB8AC3E}">
        <p14:creationId xmlns:p14="http://schemas.microsoft.com/office/powerpoint/2010/main" val="202155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ogle.co.in/url?sa=t&amp;rct=j&amp;q=&amp;esrc=s&amp;source=web&amp;cd=6&amp;sqi=2&amp;ved=0ahUKEwjAmI7p59LOAhUFwI8KHfADDXkQFgg1MAU&amp;url=https://msdn.microsoft.com/en-us/windows/uwp/get-started/universal-application-platform-guide&amp;usg=AFQjCNGjl-HqkQM5j6Js-_z3RKxkt5yzAw&amp;bvm=bv.129759880,d.c2I"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pPr/>
              <a:t>21</a:t>
            </a:fld>
            <a:endParaRPr lang="en-US"/>
          </a:p>
        </p:txBody>
      </p:sp>
    </p:spTree>
    <p:extLst>
      <p:ext uri="{BB962C8B-B14F-4D97-AF65-F5344CB8AC3E}">
        <p14:creationId xmlns:p14="http://schemas.microsoft.com/office/powerpoint/2010/main" val="405882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3"/>
              </a:rPr>
              <a:t>Universal Windows Platform (UWP) apps - MSDN - Microsoft</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BCCBF98-CC9D-46EE-8D2B-8702040C97BE}" type="slidenum">
              <a:rPr lang="en-US" smtClean="0"/>
              <a:pPr/>
              <a:t>24</a:t>
            </a:fld>
            <a:endParaRPr lang="en-US"/>
          </a:p>
        </p:txBody>
      </p:sp>
    </p:spTree>
    <p:extLst>
      <p:ext uri="{BB962C8B-B14F-4D97-AF65-F5344CB8AC3E}">
        <p14:creationId xmlns:p14="http://schemas.microsoft.com/office/powerpoint/2010/main" val="137915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t>
            </a:r>
            <a:endParaRPr lang="en-IN" dirty="0"/>
          </a:p>
        </p:txBody>
      </p:sp>
      <p:sp>
        <p:nvSpPr>
          <p:cNvPr id="3" name="Subtitle 2"/>
          <p:cNvSpPr>
            <a:spLocks noGrp="1"/>
          </p:cNvSpPr>
          <p:nvPr>
            <p:ph type="subTitle" idx="1"/>
          </p:nvPr>
        </p:nvSpPr>
        <p:spPr/>
        <p:txBody>
          <a:bodyPr/>
          <a:lstStyle/>
          <a:p>
            <a:r>
              <a:rPr lang="en-IN" dirty="0" smtClean="0"/>
              <a:t>Introduction History</a:t>
            </a:r>
            <a:endParaRPr lang="en-IN" dirty="0"/>
          </a:p>
        </p:txBody>
      </p:sp>
    </p:spTree>
    <p:extLst>
      <p:ext uri="{BB962C8B-B14F-4D97-AF65-F5344CB8AC3E}">
        <p14:creationId xmlns:p14="http://schemas.microsoft.com/office/powerpoint/2010/main" val="346907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Base Class Libraries</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dirty="0" smtClean="0"/>
              <a:t>.</a:t>
            </a:r>
            <a:r>
              <a:rPr lang="en-IN" sz="2000" dirty="0"/>
              <a:t>NET Base Class Library is the sub part of the Framework that provides library support to Common Language Runtime to work properly</a:t>
            </a:r>
            <a:r>
              <a:rPr lang="en-IN" sz="2000" dirty="0" smtClean="0"/>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dirty="0"/>
              <a:t> </a:t>
            </a:r>
            <a:r>
              <a:rPr lang="en-US" sz="2000" kern="0" dirty="0" smtClean="0">
                <a:solidFill>
                  <a:srgbClr val="5F5F5F"/>
                </a:solidFill>
                <a:latin typeface="Arial"/>
              </a:rPr>
              <a:t>Base Class Libraries are Standard Libraries common to all .NET languages comes </a:t>
            </a:r>
            <a:r>
              <a:rPr lang="en-US" sz="2000" kern="0" dirty="0">
                <a:solidFill>
                  <a:srgbClr val="5F5F5F"/>
                </a:solidFill>
                <a:latin typeface="Arial"/>
              </a:rPr>
              <a:t>with  .NET </a:t>
            </a:r>
            <a:r>
              <a:rPr lang="en-US" sz="2000" kern="0" dirty="0" smtClean="0">
                <a:solidFill>
                  <a:srgbClr val="5F5F5F"/>
                </a:solidFill>
                <a:latin typeface="Arial"/>
              </a:rPr>
              <a:t>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Base Class Libraries provides some set of Common classes , which are useful for development of .NET applications.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All Base class Libraries are in the form of .</a:t>
            </a:r>
            <a:r>
              <a:rPr lang="en-US" sz="2000" kern="0" dirty="0" err="1" smtClean="0">
                <a:solidFill>
                  <a:srgbClr val="5F5F5F"/>
                </a:solidFill>
                <a:latin typeface="Arial"/>
              </a:rPr>
              <a:t>dll</a:t>
            </a:r>
            <a:r>
              <a:rPr lang="en-US" sz="2000" kern="0" dirty="0" smtClean="0">
                <a:solidFill>
                  <a:srgbClr val="5F5F5F"/>
                </a:solidFill>
                <a:latin typeface="Arial"/>
              </a:rPr>
              <a:t>(dynamic link libraries)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The Base class Libraries also called Assemblies or Namespaces.</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1617925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Base Class Libraries</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smtClean="0">
                <a:solidFill>
                  <a:srgbClr val="5F5F5F"/>
                </a:solidFill>
                <a:latin typeface="Arial"/>
              </a:rPr>
              <a:t>Important DLL files of BCL</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System.IO</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System.Threading</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System.Data</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System. Web</a:t>
            </a:r>
            <a:endParaRPr lang="en-US" sz="2000" kern="0" dirty="0">
              <a:solidFill>
                <a:srgbClr val="5F5F5F"/>
              </a:solidFill>
              <a:latin typeface="Arial"/>
            </a:endParaRP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System.Web.MVC</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err="1" smtClean="0">
                <a:solidFill>
                  <a:srgbClr val="5F5F5F"/>
                </a:solidFill>
                <a:latin typeface="Arial"/>
              </a:rPr>
              <a:t>Microsoft.AspNetCore</a:t>
            </a:r>
            <a:endParaRPr lang="en-US"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System is the Base Library in </a:t>
            </a:r>
            <a:r>
              <a:rPr lang="en-US" sz="2000" kern="0" dirty="0" err="1" smtClean="0">
                <a:solidFill>
                  <a:srgbClr val="5F5F5F"/>
                </a:solidFill>
                <a:latin typeface="Arial"/>
              </a:rPr>
              <a:t>.Net</a:t>
            </a:r>
            <a:r>
              <a:rPr lang="en-US" sz="2000" kern="0" dirty="0" smtClean="0">
                <a:solidFill>
                  <a:srgbClr val="5F5F5F"/>
                </a:solidFill>
                <a:latin typeface="Arial"/>
              </a:rPr>
              <a: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Adding a Library to the Application</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using System. Web----------C#</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Imports </a:t>
            </a:r>
            <a:r>
              <a:rPr lang="en-US" sz="2000" kern="0" dirty="0" err="1" smtClean="0">
                <a:solidFill>
                  <a:srgbClr val="5F5F5F"/>
                </a:solidFill>
                <a:latin typeface="Arial"/>
              </a:rPr>
              <a:t>System.Web</a:t>
            </a:r>
            <a:r>
              <a:rPr lang="en-US" sz="2000" kern="0" dirty="0" smtClean="0">
                <a:solidFill>
                  <a:srgbClr val="5F5F5F"/>
                </a:solidFill>
                <a:latin typeface="Arial"/>
              </a:rPr>
              <a:t>----------</a:t>
            </a:r>
            <a:r>
              <a:rPr lang="en-US" sz="2000" kern="0" dirty="0" err="1" smtClean="0">
                <a:solidFill>
                  <a:srgbClr val="5F5F5F"/>
                </a:solidFill>
                <a:latin typeface="Arial"/>
              </a:rPr>
              <a:t>VB.net</a:t>
            </a: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384168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smtClean="0">
                <a:solidFill>
                  <a:srgbClr val="FFFFFF"/>
                </a:solidFill>
                <a:latin typeface="Arial"/>
                <a:ea typeface="+mj-ea"/>
                <a:cs typeface="+mj-cs"/>
              </a:rPr>
              <a:t>Just In Time Compiler</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Just-In-Time compiler(JIT) is a part of Common Language Runtime (CLR) in .NET which is responsible for managing the execution of .NET programs regardless of any .NET programming </a:t>
            </a:r>
            <a:r>
              <a:rPr lang="en-IN" sz="2000" kern="0" dirty="0" smtClean="0">
                <a:solidFill>
                  <a:srgbClr val="5F5F5F"/>
                </a:solidFill>
                <a:latin typeface="Arial"/>
              </a:rPr>
              <a:t>language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dirty="0"/>
              <a:t>This intermediate language is then converted into the machine code by the Just-In-Time (JIT) compiler. </a:t>
            </a:r>
            <a:endParaRPr lang="en-IN" sz="2000" dirty="0" smtClean="0"/>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dirty="0" smtClean="0"/>
              <a:t>This </a:t>
            </a:r>
            <a:r>
              <a:rPr lang="en-IN" sz="2000" dirty="0"/>
              <a:t>machine code is specific to the computer environment that the JIT compiler runs on.</a:t>
            </a: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163064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Execution Process</a:t>
            </a:r>
            <a:endParaRPr lang="en-US" sz="3200" b="1" dirty="0">
              <a:latin typeface="+mj-lt"/>
              <a:cs typeface="Arial" pitchFamily="34" charset="0"/>
            </a:endParaRPr>
          </a:p>
        </p:txBody>
      </p:sp>
      <p:sp>
        <p:nvSpPr>
          <p:cNvPr id="8" name="Rectangle 3"/>
          <p:cNvSpPr txBox="1">
            <a:spLocks noChangeArrowheads="1"/>
          </p:cNvSpPr>
          <p:nvPr/>
        </p:nvSpPr>
        <p:spPr bwMode="auto">
          <a:xfrm>
            <a:off x="217920" y="1149927"/>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pPr>
            <a:endParaRPr lang="en-IN" sz="200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Content Placeholder 2"/>
          <p:cNvSpPr txBox="1">
            <a:spLocks/>
          </p:cNvSpPr>
          <p:nvPr/>
        </p:nvSpPr>
        <p:spPr>
          <a:xfrm>
            <a:off x="344920" y="1295400"/>
            <a:ext cx="8153400"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295400"/>
            <a:ext cx="4102376"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3"/>
          <a:stretch>
            <a:fillRect/>
          </a:stretch>
        </p:blipFill>
        <p:spPr>
          <a:xfrm>
            <a:off x="775926" y="990600"/>
            <a:ext cx="7291388" cy="5774245"/>
          </a:xfrm>
          <a:prstGeom prst="rect">
            <a:avLst/>
          </a:prstGeom>
        </p:spPr>
      </p:pic>
    </p:spTree>
    <p:extLst>
      <p:ext uri="{BB962C8B-B14F-4D97-AF65-F5344CB8AC3E}">
        <p14:creationId xmlns:p14="http://schemas.microsoft.com/office/powerpoint/2010/main" val="2346995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76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kern="0" dirty="0" smtClean="0">
                <a:solidFill>
                  <a:srgbClr val="FFFFFF"/>
                </a:solidFill>
                <a:latin typeface="Arial"/>
                <a:ea typeface="+mj-ea"/>
                <a:cs typeface="+mj-cs"/>
              </a:rPr>
              <a:t>Common Runtime Engine and CIL(Compilation Model)</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Rounded Rectangle 3"/>
          <p:cNvSpPr/>
          <p:nvPr/>
        </p:nvSpPr>
        <p:spPr>
          <a:xfrm>
            <a:off x="1295400" y="1371600"/>
            <a:ext cx="4572000" cy="737990"/>
          </a:xfrm>
          <a:prstGeom prst="round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smtClean="0">
                <a:solidFill>
                  <a:schemeClr val="tx1"/>
                </a:solidFill>
              </a:rPr>
              <a:t>VB.NET.C#/J#/C++ </a:t>
            </a:r>
            <a:r>
              <a:rPr lang="en-US" sz="1600" b="1" dirty="0">
                <a:solidFill>
                  <a:schemeClr val="tx1"/>
                </a:solidFill>
              </a:rPr>
              <a:t>Code</a:t>
            </a:r>
          </a:p>
        </p:txBody>
      </p:sp>
      <p:sp>
        <p:nvSpPr>
          <p:cNvPr id="5" name="Rectangle 4"/>
          <p:cNvSpPr/>
          <p:nvPr/>
        </p:nvSpPr>
        <p:spPr>
          <a:xfrm>
            <a:off x="2743200" y="3810000"/>
            <a:ext cx="1600200" cy="9144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Common Intermediate Language</a:t>
            </a:r>
          </a:p>
        </p:txBody>
      </p:sp>
      <p:sp>
        <p:nvSpPr>
          <p:cNvPr id="7" name="Rectangle 6"/>
          <p:cNvSpPr/>
          <p:nvPr/>
        </p:nvSpPr>
        <p:spPr>
          <a:xfrm>
            <a:off x="2819400" y="5410200"/>
            <a:ext cx="1447800" cy="914400"/>
          </a:xfrm>
          <a:prstGeom prst="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Common Language Runtime</a:t>
            </a:r>
          </a:p>
        </p:txBody>
      </p:sp>
      <p:sp>
        <p:nvSpPr>
          <p:cNvPr id="9" name="Rectangle 8"/>
          <p:cNvSpPr/>
          <p:nvPr/>
        </p:nvSpPr>
        <p:spPr>
          <a:xfrm>
            <a:off x="152400" y="5638800"/>
            <a:ext cx="2286000" cy="5334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rPr>
              <a:t>01101100101011</a:t>
            </a:r>
            <a:endParaRPr lang="en-US" sz="1600" b="1" dirty="0">
              <a:solidFill>
                <a:schemeClr val="tx1"/>
              </a:solidFill>
            </a:endParaRPr>
          </a:p>
          <a:p>
            <a:pPr algn="ctr" fontAlgn="auto">
              <a:spcBef>
                <a:spcPts val="0"/>
              </a:spcBef>
              <a:spcAft>
                <a:spcPts val="0"/>
              </a:spcAft>
              <a:defRPr/>
            </a:pPr>
            <a:r>
              <a:rPr lang="en-US" sz="1600" b="1" dirty="0" smtClean="0">
                <a:solidFill>
                  <a:schemeClr val="tx1"/>
                </a:solidFill>
              </a:rPr>
              <a:t>10010101100110</a:t>
            </a:r>
            <a:endParaRPr lang="en-US" sz="1600" b="1" dirty="0">
              <a:solidFill>
                <a:schemeClr val="tx1"/>
              </a:solidFill>
            </a:endParaRPr>
          </a:p>
        </p:txBody>
      </p:sp>
      <p:sp>
        <p:nvSpPr>
          <p:cNvPr id="10" name="Snip Same Side Corner Rectangle 9"/>
          <p:cNvSpPr/>
          <p:nvPr/>
        </p:nvSpPr>
        <p:spPr>
          <a:xfrm>
            <a:off x="2895600" y="2743200"/>
            <a:ext cx="1295400" cy="457200"/>
          </a:xfrm>
          <a:prstGeom prst="snip2SameRect">
            <a:avLst/>
          </a:prstGeom>
          <a:ln/>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Compiler</a:t>
            </a:r>
          </a:p>
        </p:txBody>
      </p:sp>
      <p:sp>
        <p:nvSpPr>
          <p:cNvPr id="11" name="Rounded Rectangle 10"/>
          <p:cNvSpPr/>
          <p:nvPr/>
        </p:nvSpPr>
        <p:spPr>
          <a:xfrm>
            <a:off x="4702630" y="4577603"/>
            <a:ext cx="4261654" cy="1080247"/>
          </a:xfrm>
          <a:prstGeom prst="roundRect">
            <a:avLst/>
          </a:prstGeom>
          <a:ln>
            <a:solidFill>
              <a:srgbClr val="C00000"/>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sz="1600" b="1" dirty="0">
                <a:solidFill>
                  <a:srgbClr val="002060"/>
                </a:solidFill>
              </a:rPr>
              <a:t>The platform-specific </a:t>
            </a:r>
            <a:r>
              <a:rPr lang="en-US" sz="1600" b="1" dirty="0" smtClean="0">
                <a:solidFill>
                  <a:srgbClr val="002060"/>
                </a:solidFill>
              </a:rPr>
              <a:t>CLR compiles </a:t>
            </a:r>
            <a:r>
              <a:rPr lang="en-US" sz="1600" b="1" dirty="0">
                <a:solidFill>
                  <a:srgbClr val="002060"/>
                </a:solidFill>
              </a:rPr>
              <a:t>CIL to machine-readable code that can be executed on the current platform</a:t>
            </a:r>
          </a:p>
        </p:txBody>
      </p:sp>
      <p:sp>
        <p:nvSpPr>
          <p:cNvPr id="12" name="Rectangle 11"/>
          <p:cNvSpPr/>
          <p:nvPr/>
        </p:nvSpPr>
        <p:spPr>
          <a:xfrm>
            <a:off x="6270276" y="1141789"/>
            <a:ext cx="2587568" cy="369332"/>
          </a:xfrm>
          <a:prstGeom prst="rect">
            <a:avLst/>
          </a:prstGeom>
        </p:spPr>
        <p:txBody>
          <a:bodyPr wrap="none">
            <a:spAutoFit/>
          </a:bodyPr>
          <a:lstStyle/>
          <a:p>
            <a:r>
              <a:rPr lang="en-US" dirty="0">
                <a:solidFill>
                  <a:srgbClr val="339933"/>
                </a:solidFill>
              </a:rPr>
              <a:t>.</a:t>
            </a:r>
            <a:r>
              <a:rPr lang="en-US" sz="1600" b="1" dirty="0">
                <a:solidFill>
                  <a:srgbClr val="002060"/>
                </a:solidFill>
                <a:latin typeface="+mn-lt"/>
              </a:rPr>
              <a:t>NET compilation model </a:t>
            </a:r>
          </a:p>
        </p:txBody>
      </p:sp>
      <p:sp>
        <p:nvSpPr>
          <p:cNvPr id="13" name="Down Arrow 12"/>
          <p:cNvSpPr/>
          <p:nvPr/>
        </p:nvSpPr>
        <p:spPr>
          <a:xfrm>
            <a:off x="3352800" y="2109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4" name="Down Arrow 13"/>
          <p:cNvSpPr/>
          <p:nvPr/>
        </p:nvSpPr>
        <p:spPr>
          <a:xfrm>
            <a:off x="3352800" y="3252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5" name="Down Arrow 14"/>
          <p:cNvSpPr/>
          <p:nvPr/>
        </p:nvSpPr>
        <p:spPr>
          <a:xfrm>
            <a:off x="3371850" y="4776590"/>
            <a:ext cx="304800" cy="55741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solidFill>
                <a:srgbClr val="002060"/>
              </a:solidFill>
            </a:endParaRPr>
          </a:p>
        </p:txBody>
      </p:sp>
      <p:sp>
        <p:nvSpPr>
          <p:cNvPr id="16" name="Left Arrow 15"/>
          <p:cNvSpPr/>
          <p:nvPr/>
        </p:nvSpPr>
        <p:spPr>
          <a:xfrm>
            <a:off x="2133600" y="5715000"/>
            <a:ext cx="609600" cy="3048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17" name="Rounded Rectangle 16"/>
          <p:cNvSpPr/>
          <p:nvPr/>
        </p:nvSpPr>
        <p:spPr>
          <a:xfrm>
            <a:off x="4724400" y="2355476"/>
            <a:ext cx="4261654" cy="1080247"/>
          </a:xfrm>
          <a:prstGeom prst="roundRect">
            <a:avLst/>
          </a:prstGeom>
          <a:ln>
            <a:solidFill>
              <a:srgbClr val="C00000"/>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r>
              <a:rPr lang="en-US" sz="1600" b="1" dirty="0">
                <a:solidFill>
                  <a:srgbClr val="002060"/>
                </a:solidFill>
              </a:rPr>
              <a:t>.NET compatible languages compile to a platform-neutral language called Common Intermediate Language(CIL) </a:t>
            </a:r>
          </a:p>
        </p:txBody>
      </p:sp>
    </p:spTree>
    <p:extLst>
      <p:ext uri="{BB962C8B-B14F-4D97-AF65-F5344CB8AC3E}">
        <p14:creationId xmlns:p14="http://schemas.microsoft.com/office/powerpoint/2010/main" val="314838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Training Notes\C#\Framework\ganesh_.netguide_fig12.gif"/>
          <p:cNvPicPr>
            <a:picLocks noChangeAspect="1" noChangeArrowheads="1"/>
          </p:cNvPicPr>
          <p:nvPr/>
        </p:nvPicPr>
        <p:blipFill>
          <a:blip r:embed="rId2"/>
          <a:srcRect/>
          <a:stretch>
            <a:fillRect/>
          </a:stretch>
        </p:blipFill>
        <p:spPr>
          <a:xfrm>
            <a:off x="228600" y="1295400"/>
            <a:ext cx="8458200" cy="4648200"/>
          </a:xfrm>
          <a:prstGeom prst="rect">
            <a:avLst/>
          </a:prstGeom>
          <a:noFill/>
        </p:spPr>
      </p:pic>
    </p:spTree>
    <p:extLst>
      <p:ext uri="{BB962C8B-B14F-4D97-AF65-F5344CB8AC3E}">
        <p14:creationId xmlns:p14="http://schemas.microsoft.com/office/powerpoint/2010/main" val="1603013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62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latin typeface="+mj-lt"/>
                <a:cs typeface="Arial" pitchFamily="34" charset="0"/>
              </a:rPr>
              <a:t>Understanding MSIL Code</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When a compiler produces Microsoft Intermediate Language (MSIL), it also produces Metadata. </a:t>
            </a: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The </a:t>
            </a:r>
            <a:r>
              <a:rPr lang="en-IN" sz="2000" kern="0" dirty="0">
                <a:solidFill>
                  <a:srgbClr val="5F5F5F"/>
                </a:solidFill>
                <a:latin typeface="Arial"/>
              </a:rPr>
              <a:t>Microsoft Intermediate Language (MSIL) and Metadata are contained in a portable executable </a:t>
            </a:r>
            <a:r>
              <a:rPr lang="en-IN" sz="2000" kern="0" dirty="0" smtClean="0">
                <a:solidFill>
                  <a:srgbClr val="5F5F5F"/>
                </a:solidFill>
                <a:latin typeface="Arial"/>
              </a:rPr>
              <a:t> </a:t>
            </a:r>
            <a:r>
              <a:rPr lang="en-IN" sz="2000" kern="0" dirty="0">
                <a:solidFill>
                  <a:srgbClr val="5F5F5F"/>
                </a:solidFill>
                <a:latin typeface="Arial"/>
              </a:rPr>
              <a:t>file . </a:t>
            </a: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Microsoft </a:t>
            </a:r>
            <a:r>
              <a:rPr lang="en-IN" sz="2000" kern="0" dirty="0">
                <a:solidFill>
                  <a:srgbClr val="5F5F5F"/>
                </a:solidFill>
                <a:latin typeface="Arial"/>
              </a:rPr>
              <a:t>Intermediate Language (MSIL) includes instructions for loading, storing, initializing, and calling methods on objects, as well as instructions for arithmetic and logical operations, control flow, direct memory access, exception handling, and other operations</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MSIL contains assembly manifest and type metadata </a:t>
            </a: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The</a:t>
            </a:r>
            <a:r>
              <a:rPr lang="en-IN" sz="2000" kern="0" dirty="0">
                <a:solidFill>
                  <a:srgbClr val="5F5F5F"/>
                </a:solidFill>
                <a:latin typeface="Arial"/>
              </a:rPr>
              <a:t> ILDASM (IL  Disassembler ) is a great tool used to view the assembly content of all the code components</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p:txBody>
      </p:sp>
    </p:spTree>
    <p:extLst>
      <p:ext uri="{BB962C8B-B14F-4D97-AF65-F5344CB8AC3E}">
        <p14:creationId xmlns:p14="http://schemas.microsoft.com/office/powerpoint/2010/main" val="2267102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524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a:solidFill>
                  <a:srgbClr val="FFFFFF"/>
                </a:solidFill>
                <a:latin typeface="Arial"/>
                <a:ea typeface="+mj-ea"/>
                <a:cs typeface="+mj-cs"/>
              </a:rPr>
              <a:t>Metadata- The Self Explanatory Files</a:t>
            </a:r>
            <a:endParaRPr lang="en-US" sz="3200" dirty="0">
              <a:latin typeface="+mj-lt"/>
              <a:cs typeface="Arial" pitchFamily="34" charset="0"/>
            </a:endParaRPr>
          </a:p>
        </p:txBody>
      </p:sp>
      <p:sp>
        <p:nvSpPr>
          <p:cNvPr id="8" name="Rectangle 3"/>
          <p:cNvSpPr txBox="1">
            <a:spLocks noChangeArrowheads="1"/>
          </p:cNvSpPr>
          <p:nvPr/>
        </p:nvSpPr>
        <p:spPr bwMode="auto">
          <a:xfrm>
            <a:off x="1524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kern="0" dirty="0">
                <a:solidFill>
                  <a:srgbClr val="5F5F5F"/>
                </a:solidFill>
                <a:latin typeface="Arial"/>
              </a:rPr>
              <a:t>Metadata is binary information </a:t>
            </a:r>
            <a:r>
              <a:rPr lang="en-IN" kern="0" dirty="0" smtClean="0">
                <a:solidFill>
                  <a:srgbClr val="5F5F5F"/>
                </a:solidFill>
                <a:latin typeface="Arial"/>
              </a:rPr>
              <a:t>describing the </a:t>
            </a:r>
            <a:r>
              <a:rPr lang="en-IN" kern="0" dirty="0">
                <a:solidFill>
                  <a:srgbClr val="5F5F5F"/>
                </a:solidFill>
                <a:latin typeface="Arial"/>
              </a:rPr>
              <a:t>program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Metadata </a:t>
            </a:r>
            <a:r>
              <a:rPr lang="en-IN" kern="0" dirty="0">
                <a:solidFill>
                  <a:srgbClr val="5F5F5F"/>
                </a:solidFill>
                <a:latin typeface="Arial"/>
              </a:rPr>
              <a:t>stores the following information:</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Description </a:t>
            </a:r>
            <a:r>
              <a:rPr lang="en-IN" kern="0" dirty="0">
                <a:solidFill>
                  <a:srgbClr val="5F5F5F"/>
                </a:solidFill>
                <a:latin typeface="Arial"/>
              </a:rPr>
              <a:t>of the assembly.</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Identity </a:t>
            </a:r>
            <a:r>
              <a:rPr lang="en-IN" kern="0" dirty="0">
                <a:solidFill>
                  <a:srgbClr val="5F5F5F"/>
                </a:solidFill>
                <a:latin typeface="Arial"/>
              </a:rPr>
              <a:t>(name, version, culture, public key).</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The </a:t>
            </a:r>
            <a:r>
              <a:rPr lang="en-IN" kern="0" dirty="0">
                <a:solidFill>
                  <a:srgbClr val="5F5F5F"/>
                </a:solidFill>
                <a:latin typeface="Arial"/>
              </a:rPr>
              <a:t>types that are exported.</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Other </a:t>
            </a:r>
            <a:r>
              <a:rPr lang="en-IN" kern="0" dirty="0">
                <a:solidFill>
                  <a:srgbClr val="5F5F5F"/>
                </a:solidFill>
                <a:latin typeface="Arial"/>
              </a:rPr>
              <a:t>assemblies that this assembly depends on.</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Security </a:t>
            </a:r>
            <a:r>
              <a:rPr lang="en-IN" kern="0" dirty="0">
                <a:solidFill>
                  <a:srgbClr val="5F5F5F"/>
                </a:solidFill>
                <a:latin typeface="Arial"/>
              </a:rPr>
              <a:t>permissions needed to run.</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Description </a:t>
            </a:r>
            <a:r>
              <a:rPr lang="en-IN" kern="0" dirty="0">
                <a:solidFill>
                  <a:srgbClr val="5F5F5F"/>
                </a:solidFill>
                <a:latin typeface="Arial"/>
              </a:rPr>
              <a:t>of types.</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Name</a:t>
            </a:r>
            <a:r>
              <a:rPr lang="en-IN" kern="0" dirty="0">
                <a:solidFill>
                  <a:srgbClr val="5F5F5F"/>
                </a:solidFill>
                <a:latin typeface="Arial"/>
              </a:rPr>
              <a:t>, visibility, base class, and interfaces implemented.</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Members </a:t>
            </a:r>
            <a:r>
              <a:rPr lang="en-IN" kern="0" dirty="0">
                <a:solidFill>
                  <a:srgbClr val="5F5F5F"/>
                </a:solidFill>
                <a:latin typeface="Arial"/>
              </a:rPr>
              <a:t>(methods, fields, properties, events, nested types).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Attributes</a:t>
            </a:r>
            <a:r>
              <a:rPr lang="en-IN" kern="0" dirty="0">
                <a:solidFill>
                  <a:srgbClr val="5F5F5F"/>
                </a:solidFill>
                <a:latin typeface="Arial"/>
              </a:rPr>
              <a:t>.</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IN" kern="0" dirty="0" smtClean="0">
                <a:solidFill>
                  <a:srgbClr val="5F5F5F"/>
                </a:solidFill>
                <a:latin typeface="Arial"/>
              </a:rPr>
              <a:t>Additional </a:t>
            </a:r>
            <a:r>
              <a:rPr lang="en-IN" kern="0" dirty="0">
                <a:solidFill>
                  <a:srgbClr val="5F5F5F"/>
                </a:solidFill>
                <a:latin typeface="Arial"/>
              </a:rPr>
              <a:t>descriptive elements that modify types and members.</a:t>
            </a:r>
            <a:endParaRPr lang="en-US" kern="0" dirty="0">
              <a:solidFill>
                <a:srgbClr val="5F5F5F"/>
              </a:solidFill>
              <a:latin typeface="Arial"/>
            </a:endParaRPr>
          </a:p>
        </p:txBody>
      </p:sp>
    </p:spTree>
    <p:extLst>
      <p:ext uri="{BB962C8B-B14F-4D97-AF65-F5344CB8AC3E}">
        <p14:creationId xmlns:p14="http://schemas.microsoft.com/office/powerpoint/2010/main" val="3864731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200" kern="0" dirty="0" smtClean="0">
              <a:solidFill>
                <a:srgbClr val="FFFFFF"/>
              </a:solidFill>
              <a:latin typeface="Arial"/>
              <a:ea typeface="+mj-ea"/>
              <a:cs typeface="+mj-cs"/>
            </a:endParaRPr>
          </a:p>
          <a:p>
            <a:r>
              <a:rPr lang="en-IN" sz="3200" kern="0" smtClean="0">
                <a:solidFill>
                  <a:srgbClr val="FFFFFF"/>
                </a:solidFill>
                <a:latin typeface="Arial"/>
                <a:ea typeface="+mj-ea"/>
                <a:cs typeface="+mj-cs"/>
              </a:rPr>
              <a:t>NET </a:t>
            </a:r>
            <a:r>
              <a:rPr lang="en-IN" sz="3200" kern="0">
                <a:solidFill>
                  <a:srgbClr val="FFFFFF"/>
                </a:solidFill>
                <a:latin typeface="Arial"/>
                <a:ea typeface="+mj-ea"/>
                <a:cs typeface="+mj-cs"/>
              </a:rPr>
              <a:t>Assemblies Explanation</a:t>
            </a:r>
            <a:endParaRPr lang="en-IN" sz="3200" kern="0" dirty="0">
              <a:solidFill>
                <a:srgbClr val="FFFFFF"/>
              </a:solidFill>
              <a:latin typeface="Arial"/>
              <a:ea typeface="+mj-ea"/>
              <a:cs typeface="+mj-cs"/>
            </a:endParaRPr>
          </a:p>
          <a:p>
            <a:endParaRPr lang="en-US" sz="3200" dirty="0">
              <a:latin typeface="+mj-lt"/>
              <a:cs typeface="Arial" pitchFamily="34" charset="0"/>
            </a:endParaRPr>
          </a:p>
        </p:txBody>
      </p:sp>
      <p:sp>
        <p:nvSpPr>
          <p:cNvPr id="8" name="Rectangle 3"/>
          <p:cNvSpPr txBox="1">
            <a:spLocks noChangeArrowheads="1"/>
          </p:cNvSpPr>
          <p:nvPr/>
        </p:nvSpPr>
        <p:spPr bwMode="auto">
          <a:xfrm>
            <a:off x="152400" y="901931"/>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Microsoft </a:t>
            </a:r>
            <a:r>
              <a:rPr lang="en-IN" sz="2000" kern="0" dirty="0" err="1">
                <a:solidFill>
                  <a:srgbClr val="5F5F5F"/>
                </a:solidFill>
                <a:latin typeface="Arial"/>
              </a:rPr>
              <a:t>.Net</a:t>
            </a:r>
            <a:r>
              <a:rPr lang="en-IN" sz="2000" kern="0" dirty="0">
                <a:solidFill>
                  <a:srgbClr val="5F5F5F"/>
                </a:solidFill>
                <a:latin typeface="Arial"/>
              </a:rPr>
              <a:t> Assembly is a logical unit of code, that contains code which the Common Language Runtime (CLR) executes.. </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It </a:t>
            </a:r>
            <a:r>
              <a:rPr lang="en-IN" sz="2000" kern="0" dirty="0">
                <a:solidFill>
                  <a:srgbClr val="5F5F5F"/>
                </a:solidFill>
                <a:latin typeface="Arial"/>
              </a:rPr>
              <a:t>include both executable application files that you can run directly from Windows without the need for any other programs (.exe files), and libraries (.</a:t>
            </a:r>
            <a:r>
              <a:rPr lang="en-IN" sz="2000" kern="0" dirty="0" err="1">
                <a:solidFill>
                  <a:srgbClr val="5F5F5F"/>
                </a:solidFill>
                <a:latin typeface="Arial"/>
              </a:rPr>
              <a:t>dll</a:t>
            </a:r>
            <a:r>
              <a:rPr lang="en-IN" sz="2000" kern="0" dirty="0">
                <a:solidFill>
                  <a:srgbClr val="5F5F5F"/>
                </a:solidFill>
                <a:latin typeface="Arial"/>
              </a:rPr>
              <a:t> files) for use by other applications</a:t>
            </a:r>
            <a:r>
              <a:rPr lang="en-IN" sz="2000" kern="0" dirty="0" smtClean="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 During the compile time Metadata is created with Microsoft Intermediate Language (MSIL) and stored in a file called Assembly Manifest . </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An EXE file can be run independently while a DLL is used by other </a:t>
            </a:r>
            <a:r>
              <a:rPr lang="en-IN" sz="2000" kern="0" dirty="0" smtClean="0">
                <a:solidFill>
                  <a:srgbClr val="5F5F5F"/>
                </a:solidFill>
                <a:latin typeface="Arial"/>
              </a:rPr>
              <a:t>applications</a:t>
            </a:r>
          </a:p>
          <a:p>
            <a:pPr marL="342900" indent="-342900">
              <a:buFont typeface="Wingdings" panose="05000000000000000000" pitchFamily="2" charset="2"/>
              <a:buChar char="§"/>
            </a:pPr>
            <a:r>
              <a:rPr lang="en-IN" sz="2000" kern="0" dirty="0">
                <a:solidFill>
                  <a:srgbClr val="5F5F5F"/>
                </a:solidFill>
                <a:latin typeface="Arial"/>
              </a:rPr>
              <a:t>A DLL file can be reused by other applications while an EXE cannot</a:t>
            </a:r>
            <a:r>
              <a:rPr lang="en-IN" sz="2000" kern="0" dirty="0" smtClean="0">
                <a:solidFill>
                  <a:srgbClr val="5F5F5F"/>
                </a:solidFill>
                <a:latin typeface="Arial"/>
              </a:rPr>
              <a:t>.</a:t>
            </a:r>
          </a:p>
          <a:p>
            <a:pPr marL="342900" indent="-342900">
              <a:buFont typeface="Wingdings" panose="05000000000000000000" pitchFamily="2" charset="2"/>
              <a:buChar char="§"/>
            </a:pPr>
            <a:r>
              <a:rPr lang="en-IN" sz="2000" kern="0" dirty="0" smtClean="0">
                <a:solidFill>
                  <a:srgbClr val="5F5F5F"/>
                </a:solidFill>
                <a:latin typeface="Arial"/>
              </a:rPr>
              <a:t>A </a:t>
            </a:r>
            <a:r>
              <a:rPr lang="en-IN" sz="2000" kern="0" dirty="0">
                <a:solidFill>
                  <a:srgbClr val="5F5F5F"/>
                </a:solidFill>
                <a:latin typeface="Arial"/>
              </a:rPr>
              <a:t>DLL would share the same process and memory space of the calling application while an EXE creates its separate process and memory space.</a:t>
            </a:r>
          </a:p>
          <a:p>
            <a:r>
              <a:rPr lang="en-IN" sz="2000" dirty="0"/>
              <a:t/>
            </a:r>
            <a:br>
              <a:rPr lang="en-IN" sz="2000" dirty="0"/>
            </a:br>
            <a:r>
              <a:rPr lang="en-IN" sz="2000" dirty="0"/>
              <a:t/>
            </a:r>
            <a:br>
              <a:rPr lang="en-IN" sz="2000" dirty="0"/>
            </a:br>
            <a:endParaRPr lang="en-US" sz="2000" kern="0" dirty="0">
              <a:solidFill>
                <a:srgbClr val="5F5F5F"/>
              </a:solidFill>
              <a:latin typeface="Arial"/>
            </a:endParaRPr>
          </a:p>
        </p:txBody>
      </p:sp>
    </p:spTree>
    <p:extLst>
      <p:ext uri="{BB962C8B-B14F-4D97-AF65-F5344CB8AC3E}">
        <p14:creationId xmlns:p14="http://schemas.microsoft.com/office/powerpoint/2010/main" val="118051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t>Visual Studio</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IDE for creating .NET applications which are </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Console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Web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Windows form based</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Web services</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Features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Page design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Automatic error detection</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Debugging tools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IntelliSense (</a:t>
            </a:r>
            <a:r>
              <a:rPr lang="en-US" sz="2000" kern="0" dirty="0" smtClean="0">
                <a:solidFill>
                  <a:srgbClr val="5F5F5F"/>
                </a:solidFill>
                <a:latin typeface="Arial"/>
              </a:rPr>
              <a:t>IntelliSense helps in auto completion by providing functions/methods names parameters etc.)</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a:t>
            </a: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latin typeface="+mj-lt"/>
                <a:cs typeface="Arial" pitchFamily="34" charset="0"/>
              </a:rPr>
              <a:t>.NET</a:t>
            </a:r>
            <a:endParaRPr lang="en-US" sz="3200" b="1" dirty="0">
              <a:latin typeface="+mj-lt"/>
              <a:cs typeface="Arial" pitchFamily="34" charset="0"/>
            </a:endParaRPr>
          </a:p>
        </p:txBody>
      </p:sp>
      <p:sp>
        <p:nvSpPr>
          <p:cNvPr id="8" name="Rectangle 3"/>
          <p:cNvSpPr txBox="1">
            <a:spLocks noChangeArrowheads="1"/>
          </p:cNvSpPr>
          <p:nvPr/>
        </p:nvSpPr>
        <p:spPr bwMode="auto">
          <a:xfrm>
            <a:off x="304800" y="1143000"/>
            <a:ext cx="835660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An “Application Development Platform”.</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It is developed by Microsoft Corporation in the year 2000.</a:t>
            </a:r>
          </a:p>
          <a:p>
            <a:pPr marL="319088" lvl="0"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.NET Stands for Network Enabled Technology.</a:t>
            </a:r>
          </a:p>
          <a:p>
            <a:pPr marL="319088" lvl="0"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.NET </a:t>
            </a:r>
            <a:r>
              <a:rPr lang="en-US" sz="2000" dirty="0" smtClean="0">
                <a:solidFill>
                  <a:schemeClr val="tx1">
                    <a:lumMod val="65000"/>
                    <a:lumOff val="35000"/>
                  </a:schemeClr>
                </a:solidFill>
                <a:latin typeface="Arial" pitchFamily="34" charset="0"/>
                <a:cs typeface="Arial" pitchFamily="34" charset="0"/>
              </a:rPr>
              <a:t> </a:t>
            </a:r>
            <a:r>
              <a:rPr lang="en-US" sz="2000" dirty="0">
                <a:solidFill>
                  <a:schemeClr val="tx1">
                    <a:lumMod val="65000"/>
                    <a:lumOff val="35000"/>
                  </a:schemeClr>
                </a:solidFill>
                <a:latin typeface="Arial" pitchFamily="34" charset="0"/>
                <a:cs typeface="Arial" pitchFamily="34" charset="0"/>
              </a:rPr>
              <a:t>is a </a:t>
            </a:r>
            <a:r>
              <a:rPr lang="en-US" sz="2000" dirty="0" smtClean="0">
                <a:solidFill>
                  <a:schemeClr val="tx1">
                    <a:lumMod val="65000"/>
                    <a:lumOff val="35000"/>
                  </a:schemeClr>
                </a:solidFill>
                <a:latin typeface="Arial" pitchFamily="34" charset="0"/>
                <a:cs typeface="Arial" pitchFamily="34" charset="0"/>
              </a:rPr>
              <a:t>Package or SDK or Framework </a:t>
            </a:r>
            <a:r>
              <a:rPr lang="en-US" sz="2000" dirty="0">
                <a:solidFill>
                  <a:schemeClr val="tx1">
                    <a:lumMod val="65000"/>
                    <a:lumOff val="35000"/>
                  </a:schemeClr>
                </a:solidFill>
                <a:latin typeface="Arial" pitchFamily="34" charset="0"/>
                <a:cs typeface="Arial" pitchFamily="34" charset="0"/>
              </a:rPr>
              <a:t>also called as ".NET Framework</a:t>
            </a:r>
            <a:r>
              <a:rPr lang="en-US" sz="2000" dirty="0" smtClean="0">
                <a:solidFill>
                  <a:schemeClr val="tx1">
                    <a:lumMod val="65000"/>
                    <a:lumOff val="35000"/>
                  </a:schemeClr>
                </a:solidFill>
                <a:latin typeface="Arial" pitchFamily="34" charset="0"/>
                <a:cs typeface="Arial" pitchFamily="34" charset="0"/>
              </a:rPr>
              <a: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Used for powerful software application development.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It provides necessary environment (IDEs, compilers, run time engines, libraries) for developing efficient and powerful applications for the end-users.</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provides a distributed object oriented platform for building </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Stand-alone Applications(Console &amp; Winforms)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Web-based Applications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Service Applications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Mobile Applications</a:t>
            </a: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t>Visual Studio</a:t>
            </a:r>
            <a:endParaRPr lang="en-US" sz="3200"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6.0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.NET (2002)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.NET 2003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2005</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2008</a:t>
            </a:r>
            <a:endParaRPr lang="en-IN" sz="12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2010</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 Visual Studio 2012</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2013</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 2015</a:t>
            </a: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Visual </a:t>
            </a:r>
            <a:r>
              <a:rPr lang="en-IN" sz="2000" kern="0">
                <a:solidFill>
                  <a:srgbClr val="5F5F5F"/>
                </a:solidFill>
                <a:latin typeface="Arial"/>
              </a:rPr>
              <a:t>Studio </a:t>
            </a:r>
            <a:r>
              <a:rPr lang="en-IN" sz="2000" kern="0" smtClean="0">
                <a:solidFill>
                  <a:srgbClr val="5F5F5F"/>
                </a:solidFill>
                <a:latin typeface="Arial"/>
              </a:rPr>
              <a:t>2017</a:t>
            </a: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rgbClr val="5F5F5F"/>
                </a:solidFill>
                <a:latin typeface="Arial"/>
              </a:rPr>
              <a:t>Visual Studio </a:t>
            </a:r>
            <a:r>
              <a:rPr lang="en-IN" sz="2000" kern="0" dirty="0" smtClean="0">
                <a:solidFill>
                  <a:srgbClr val="5F5F5F"/>
                </a:solidFill>
                <a:latin typeface="Arial"/>
              </a:rPr>
              <a:t>2019</a:t>
            </a:r>
            <a:endParaRPr lang="en-IN" sz="20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75296"/>
            <a:ext cx="8153400" cy="5680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5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.NET framework versions</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graphicFrame>
        <p:nvGraphicFramePr>
          <p:cNvPr id="15" name="Diagram 14"/>
          <p:cNvGraphicFramePr/>
          <p:nvPr>
            <p:extLst>
              <p:ext uri="{D42A27DB-BD31-4B8C-83A1-F6EECF244321}">
                <p14:modId xmlns:p14="http://schemas.microsoft.com/office/powerpoint/2010/main" val="1869902831"/>
              </p:ext>
            </p:extLst>
          </p:nvPr>
        </p:nvGraphicFramePr>
        <p:xfrm>
          <a:off x="609600" y="1219200"/>
          <a:ext cx="7772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p:cNvSpPr/>
          <p:nvPr/>
        </p:nvSpPr>
        <p:spPr>
          <a:xfrm>
            <a:off x="381000" y="4876800"/>
            <a:ext cx="8382000" cy="914400"/>
          </a:xfrm>
          <a:prstGeom prst="rect">
            <a:avLst/>
          </a:prstGeom>
          <a:solidFill>
            <a:schemeClr val="bg1"/>
          </a:solidFill>
          <a:ln>
            <a:solidFill>
              <a:srgbClr val="C00000"/>
            </a:solid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3144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kern="0" dirty="0" smtClean="0">
                <a:solidFill>
                  <a:srgbClr val="FFFFFF"/>
                </a:solidFill>
                <a:latin typeface="Arial"/>
                <a:ea typeface="+mj-ea"/>
                <a:cs typeface="+mj-cs"/>
              </a:rPr>
              <a:t>.NET Framework (4.0)</a:t>
            </a:r>
            <a:endParaRPr lang="en-US" sz="3200" b="1" dirty="0">
              <a:latin typeface="+mj-lt"/>
              <a:cs typeface="Arial" pitchFamily="34" charset="0"/>
            </a:endParaRPr>
          </a:p>
        </p:txBody>
      </p:sp>
      <p:sp>
        <p:nvSpPr>
          <p:cNvPr id="8" name="Rectangle 3"/>
          <p:cNvSpPr txBox="1">
            <a:spLocks noChangeArrowheads="1"/>
          </p:cNvSpPr>
          <p:nvPr/>
        </p:nvSpPr>
        <p:spPr bwMode="auto">
          <a:xfrm>
            <a:off x="381000" y="13716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40000"/>
              </a:lnSpc>
              <a:spcBef>
                <a:spcPct val="20000"/>
              </a:spcBef>
              <a:spcAft>
                <a:spcPct val="0"/>
              </a:spcAft>
              <a:buClr>
                <a:srgbClr val="333399"/>
              </a:buClr>
              <a:buSzTx/>
              <a:buFont typeface="Wingdings" pitchFamily="2" charset="2"/>
              <a:buChar char="§"/>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34" name="Rounded Rectangle 33"/>
          <p:cNvSpPr/>
          <p:nvPr/>
        </p:nvSpPr>
        <p:spPr>
          <a:xfrm>
            <a:off x="76200" y="5029200"/>
            <a:ext cx="60960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rgbClr val="002060"/>
                </a:solidFill>
              </a:rPr>
              <a:t>Common Language Runtime</a:t>
            </a:r>
            <a:endParaRPr lang="en-US" dirty="0">
              <a:solidFill>
                <a:srgbClr val="002060"/>
              </a:solidFill>
            </a:endParaRPr>
          </a:p>
        </p:txBody>
      </p:sp>
      <p:sp>
        <p:nvSpPr>
          <p:cNvPr id="35" name="Rounded Rectangle 34"/>
          <p:cNvSpPr/>
          <p:nvPr/>
        </p:nvSpPr>
        <p:spPr>
          <a:xfrm>
            <a:off x="76200" y="4343400"/>
            <a:ext cx="60960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rgbClr val="002060"/>
                </a:solidFill>
              </a:rPr>
              <a:t>Base Class Libraries</a:t>
            </a:r>
            <a:endParaRPr lang="en-US" dirty="0">
              <a:solidFill>
                <a:srgbClr val="002060"/>
              </a:solidFill>
            </a:endParaRPr>
          </a:p>
        </p:txBody>
      </p:sp>
      <p:sp>
        <p:nvSpPr>
          <p:cNvPr id="36" name="Rounded Rectangle 35"/>
          <p:cNvSpPr/>
          <p:nvPr/>
        </p:nvSpPr>
        <p:spPr>
          <a:xfrm>
            <a:off x="76200" y="3666565"/>
            <a:ext cx="201168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ADO.NET</a:t>
            </a:r>
            <a:endParaRPr lang="en-US" dirty="0">
              <a:solidFill>
                <a:srgbClr val="002060"/>
              </a:solidFill>
            </a:endParaRPr>
          </a:p>
        </p:txBody>
      </p:sp>
      <p:sp>
        <p:nvSpPr>
          <p:cNvPr id="37" name="Rounded Rectangle 36"/>
          <p:cNvSpPr/>
          <p:nvPr/>
        </p:nvSpPr>
        <p:spPr>
          <a:xfrm>
            <a:off x="2179320" y="3657600"/>
            <a:ext cx="201168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ASP.NET</a:t>
            </a:r>
            <a:endParaRPr lang="en-US" dirty="0">
              <a:solidFill>
                <a:srgbClr val="002060"/>
              </a:solidFill>
            </a:endParaRPr>
          </a:p>
        </p:txBody>
      </p:sp>
      <p:sp>
        <p:nvSpPr>
          <p:cNvPr id="38" name="Rounded Rectangle 37"/>
          <p:cNvSpPr/>
          <p:nvPr/>
        </p:nvSpPr>
        <p:spPr>
          <a:xfrm>
            <a:off x="4270248" y="3666565"/>
            <a:ext cx="1825752"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rgbClr val="002060"/>
                </a:solidFill>
              </a:rPr>
              <a:t>WinForm</a:t>
            </a:r>
            <a:endParaRPr lang="en-US" dirty="0">
              <a:solidFill>
                <a:srgbClr val="002060"/>
              </a:solidFill>
            </a:endParaRPr>
          </a:p>
        </p:txBody>
      </p:sp>
      <p:sp>
        <p:nvSpPr>
          <p:cNvPr id="39" name="Rounded Rectangle 38"/>
          <p:cNvSpPr/>
          <p:nvPr/>
        </p:nvSpPr>
        <p:spPr>
          <a:xfrm>
            <a:off x="990600" y="2971800"/>
            <a:ext cx="1371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WCF</a:t>
            </a:r>
            <a:endParaRPr lang="en-US" dirty="0">
              <a:solidFill>
                <a:srgbClr val="002060"/>
              </a:solidFill>
            </a:endParaRPr>
          </a:p>
        </p:txBody>
      </p:sp>
      <p:sp>
        <p:nvSpPr>
          <p:cNvPr id="40" name="Rounded Rectangle 39"/>
          <p:cNvSpPr/>
          <p:nvPr/>
        </p:nvSpPr>
        <p:spPr>
          <a:xfrm>
            <a:off x="2667000" y="2971800"/>
            <a:ext cx="1371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WPF</a:t>
            </a:r>
            <a:endParaRPr lang="en-US" dirty="0">
              <a:solidFill>
                <a:srgbClr val="002060"/>
              </a:solidFill>
            </a:endParaRPr>
          </a:p>
        </p:txBody>
      </p:sp>
      <p:sp>
        <p:nvSpPr>
          <p:cNvPr id="42" name="Rounded Rectangle 41"/>
          <p:cNvSpPr/>
          <p:nvPr/>
        </p:nvSpPr>
        <p:spPr>
          <a:xfrm>
            <a:off x="4343400" y="2971800"/>
            <a:ext cx="155448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rgbClr val="002060"/>
                </a:solidFill>
              </a:rPr>
              <a:t>WF</a:t>
            </a:r>
            <a:endParaRPr lang="en-US" dirty="0">
              <a:solidFill>
                <a:srgbClr val="002060"/>
              </a:solidFill>
            </a:endParaRPr>
          </a:p>
        </p:txBody>
      </p:sp>
      <p:sp>
        <p:nvSpPr>
          <p:cNvPr id="43" name="Rounded Rectangle 42"/>
          <p:cNvSpPr/>
          <p:nvPr/>
        </p:nvSpPr>
        <p:spPr>
          <a:xfrm>
            <a:off x="115824" y="2456330"/>
            <a:ext cx="1941576"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rgbClr val="002060"/>
                </a:solidFill>
              </a:rPr>
              <a:t>AJAX-enabled Web sites</a:t>
            </a:r>
          </a:p>
        </p:txBody>
      </p:sp>
      <p:sp>
        <p:nvSpPr>
          <p:cNvPr id="44" name="Rounded Rectangle 43"/>
          <p:cNvSpPr/>
          <p:nvPr/>
        </p:nvSpPr>
        <p:spPr>
          <a:xfrm>
            <a:off x="2209800" y="2438400"/>
            <a:ext cx="1981200"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002060"/>
                </a:solidFill>
              </a:rPr>
              <a:t>LINQ</a:t>
            </a:r>
            <a:endParaRPr lang="en-US" dirty="0">
              <a:solidFill>
                <a:srgbClr val="002060"/>
              </a:solidFill>
            </a:endParaRPr>
          </a:p>
        </p:txBody>
      </p:sp>
      <p:sp>
        <p:nvSpPr>
          <p:cNvPr id="45" name="Rounded Rectangle 44"/>
          <p:cNvSpPr/>
          <p:nvPr/>
        </p:nvSpPr>
        <p:spPr>
          <a:xfrm>
            <a:off x="76200" y="1752600"/>
            <a:ext cx="19812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MVC</a:t>
            </a:r>
            <a:endParaRPr lang="en-US" dirty="0">
              <a:solidFill>
                <a:schemeClr val="bg1"/>
              </a:solidFill>
            </a:endParaRPr>
          </a:p>
        </p:txBody>
      </p:sp>
      <p:sp>
        <p:nvSpPr>
          <p:cNvPr id="46" name="Rounded Rectangle 45"/>
          <p:cNvSpPr/>
          <p:nvPr/>
        </p:nvSpPr>
        <p:spPr>
          <a:xfrm>
            <a:off x="2133600" y="1752600"/>
            <a:ext cx="17526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TPL</a:t>
            </a:r>
            <a:endParaRPr lang="en-US" dirty="0">
              <a:solidFill>
                <a:schemeClr val="bg1"/>
              </a:solidFill>
            </a:endParaRPr>
          </a:p>
        </p:txBody>
      </p:sp>
      <p:sp>
        <p:nvSpPr>
          <p:cNvPr id="48" name="Right Brace 47"/>
          <p:cNvSpPr/>
          <p:nvPr/>
        </p:nvSpPr>
        <p:spPr>
          <a:xfrm>
            <a:off x="6019800" y="3618940"/>
            <a:ext cx="551688" cy="201986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p:cNvSpPr txBox="1"/>
          <p:nvPr/>
        </p:nvSpPr>
        <p:spPr>
          <a:xfrm>
            <a:off x="6553200" y="4419600"/>
            <a:ext cx="505267" cy="369332"/>
          </a:xfrm>
          <a:prstGeom prst="rect">
            <a:avLst/>
          </a:prstGeom>
          <a:noFill/>
        </p:spPr>
        <p:txBody>
          <a:bodyPr wrap="none" rtlCol="0">
            <a:spAutoFit/>
          </a:bodyPr>
          <a:lstStyle/>
          <a:p>
            <a:r>
              <a:rPr lang="en-US" dirty="0" smtClean="0"/>
              <a:t>2.0</a:t>
            </a:r>
            <a:endParaRPr lang="en-US" dirty="0"/>
          </a:p>
        </p:txBody>
      </p:sp>
      <p:sp>
        <p:nvSpPr>
          <p:cNvPr id="50" name="Right Brace 49"/>
          <p:cNvSpPr/>
          <p:nvPr/>
        </p:nvSpPr>
        <p:spPr>
          <a:xfrm>
            <a:off x="6705600" y="2971800"/>
            <a:ext cx="551688" cy="2696135"/>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TextBox 50"/>
          <p:cNvSpPr txBox="1"/>
          <p:nvPr/>
        </p:nvSpPr>
        <p:spPr>
          <a:xfrm>
            <a:off x="7238120" y="4091499"/>
            <a:ext cx="505267" cy="369332"/>
          </a:xfrm>
          <a:prstGeom prst="rect">
            <a:avLst/>
          </a:prstGeom>
          <a:noFill/>
        </p:spPr>
        <p:txBody>
          <a:bodyPr wrap="none" rtlCol="0">
            <a:spAutoFit/>
          </a:bodyPr>
          <a:lstStyle/>
          <a:p>
            <a:r>
              <a:rPr lang="en-US" dirty="0" smtClean="0"/>
              <a:t>3.0</a:t>
            </a:r>
            <a:endParaRPr lang="en-US" dirty="0"/>
          </a:p>
        </p:txBody>
      </p:sp>
      <p:sp>
        <p:nvSpPr>
          <p:cNvPr id="52" name="Right Brace 51"/>
          <p:cNvSpPr/>
          <p:nvPr/>
        </p:nvSpPr>
        <p:spPr>
          <a:xfrm>
            <a:off x="7391400" y="2362200"/>
            <a:ext cx="551688" cy="33516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TextBox 52"/>
          <p:cNvSpPr txBox="1"/>
          <p:nvPr/>
        </p:nvSpPr>
        <p:spPr>
          <a:xfrm>
            <a:off x="7848600" y="3853374"/>
            <a:ext cx="505267" cy="369332"/>
          </a:xfrm>
          <a:prstGeom prst="rect">
            <a:avLst/>
          </a:prstGeom>
          <a:noFill/>
        </p:spPr>
        <p:txBody>
          <a:bodyPr wrap="none" rtlCol="0">
            <a:spAutoFit/>
          </a:bodyPr>
          <a:lstStyle/>
          <a:p>
            <a:r>
              <a:rPr lang="en-US" dirty="0" smtClean="0"/>
              <a:t>3.5</a:t>
            </a:r>
            <a:endParaRPr lang="en-US" dirty="0"/>
          </a:p>
        </p:txBody>
      </p:sp>
      <p:sp>
        <p:nvSpPr>
          <p:cNvPr id="54" name="Right Brace 53"/>
          <p:cNvSpPr/>
          <p:nvPr/>
        </p:nvSpPr>
        <p:spPr>
          <a:xfrm>
            <a:off x="8044120" y="1524000"/>
            <a:ext cx="551688" cy="418988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TextBox 54"/>
          <p:cNvSpPr txBox="1"/>
          <p:nvPr/>
        </p:nvSpPr>
        <p:spPr>
          <a:xfrm>
            <a:off x="8601635" y="3434274"/>
            <a:ext cx="505267" cy="369332"/>
          </a:xfrm>
          <a:prstGeom prst="rect">
            <a:avLst/>
          </a:prstGeom>
          <a:noFill/>
        </p:spPr>
        <p:txBody>
          <a:bodyPr wrap="none" rtlCol="0">
            <a:spAutoFit/>
          </a:bodyPr>
          <a:lstStyle/>
          <a:p>
            <a:r>
              <a:rPr lang="en-US" dirty="0" smtClean="0"/>
              <a:t>4.0</a:t>
            </a:r>
            <a:endParaRPr lang="en-US" dirty="0"/>
          </a:p>
        </p:txBody>
      </p:sp>
      <p:sp>
        <p:nvSpPr>
          <p:cNvPr id="56" name="Rounded Rectangle 55"/>
          <p:cNvSpPr/>
          <p:nvPr/>
        </p:nvSpPr>
        <p:spPr>
          <a:xfrm>
            <a:off x="4343400" y="2438400"/>
            <a:ext cx="1752600" cy="43927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002060"/>
                </a:solidFill>
              </a:rPr>
              <a:t>EF</a:t>
            </a:r>
            <a:endParaRPr lang="en-US" dirty="0">
              <a:solidFill>
                <a:srgbClr val="002060"/>
              </a:solidFill>
            </a:endParaRPr>
          </a:p>
        </p:txBody>
      </p:sp>
      <p:sp>
        <p:nvSpPr>
          <p:cNvPr id="57" name="Rounded Rectangle 56"/>
          <p:cNvSpPr/>
          <p:nvPr/>
        </p:nvSpPr>
        <p:spPr>
          <a:xfrm>
            <a:off x="4038600" y="1752600"/>
            <a:ext cx="1752600" cy="609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chemeClr val="bg1"/>
                </a:solidFill>
              </a:rPr>
              <a:t>Parallel LINQ</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ntu\Desktop\download.jpg"/>
          <p:cNvPicPr>
            <a:picLocks noChangeAspect="1" noChangeArrowheads="1"/>
          </p:cNvPicPr>
          <p:nvPr/>
        </p:nvPicPr>
        <p:blipFill>
          <a:blip r:embed="rId3"/>
          <a:srcRect/>
          <a:stretch>
            <a:fillRect/>
          </a:stretch>
        </p:blipFill>
        <p:spPr bwMode="auto">
          <a:xfrm>
            <a:off x="1981200" y="0"/>
            <a:ext cx="4876800" cy="6510779"/>
          </a:xfrm>
          <a:prstGeom prst="rect">
            <a:avLst/>
          </a:prstGeom>
          <a:noFill/>
        </p:spPr>
      </p:pic>
    </p:spTree>
    <p:extLst>
      <p:ext uri="{BB962C8B-B14F-4D97-AF65-F5344CB8AC3E}">
        <p14:creationId xmlns:p14="http://schemas.microsoft.com/office/powerpoint/2010/main" val="33685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t>Environment Setup</a:t>
            </a:r>
            <a:endParaRPr lang="en-US" sz="3200" b="1" dirty="0">
              <a:latin typeface="+mj-lt"/>
              <a:cs typeface="Arial" pitchFamily="34" charset="0"/>
            </a:endParaRPr>
          </a:p>
        </p:txBody>
      </p:sp>
      <p:sp>
        <p:nvSpPr>
          <p:cNvPr id="8" name="Rectangle 3"/>
          <p:cNvSpPr txBox="1">
            <a:spLocks noChangeArrowheads="1"/>
          </p:cNvSpPr>
          <p:nvPr/>
        </p:nvSpPr>
        <p:spPr bwMode="auto">
          <a:xfrm>
            <a:off x="381000" y="1447800"/>
            <a:ext cx="82804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Windows Platform(Windows 10)</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Visual Studio.NET(2019)</a:t>
            </a:r>
          </a:p>
          <a:p>
            <a:pPr lvl="0" eaLnBrk="0" fontAlgn="base" hangingPunct="0">
              <a:lnSpc>
                <a:spcPct val="140000"/>
              </a:lnSpc>
              <a:spcBef>
                <a:spcPct val="20000"/>
              </a:spcBef>
              <a:spcAft>
                <a:spcPct val="0"/>
              </a:spcAft>
              <a:buClr>
                <a:srgbClr val="333399"/>
              </a:buCl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latin typeface="+mj-lt"/>
                <a:cs typeface="Arial" pitchFamily="34" charset="0"/>
              </a:rPr>
              <a:t>.NET FRAMEWORK</a:t>
            </a:r>
          </a:p>
        </p:txBody>
      </p:sp>
      <p:sp>
        <p:nvSpPr>
          <p:cNvPr id="8" name="Rectangle 3"/>
          <p:cNvSpPr txBox="1">
            <a:spLocks noChangeArrowheads="1"/>
          </p:cNvSpPr>
          <p:nvPr/>
        </p:nvSpPr>
        <p:spPr bwMode="auto">
          <a:xfrm>
            <a:off x="381000" y="1143000"/>
            <a:ext cx="828040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requires to run and develop any .NET Application</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is  a set of components, which are essential for develop and run any application in .NET Environment.</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is a common Architecture for all .NET Applications.</a:t>
            </a:r>
          </a:p>
          <a:p>
            <a:pPr marL="319088" lvl="0"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.NET Framework Consist of  following  Components.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Languages</a:t>
            </a:r>
          </a:p>
          <a:p>
            <a:pPr marL="776288" lvl="1" indent="-319088" fontAlgn="base">
              <a:spcBef>
                <a:spcPts val="700"/>
              </a:spcBef>
              <a:spcAft>
                <a:spcPct val="0"/>
              </a:spcAft>
              <a:buClr>
                <a:srgbClr val="DD8047"/>
              </a:buClr>
              <a:buSzPct val="60000"/>
              <a:buFont typeface="Wingdings" pitchFamily="2" charset="2"/>
              <a:buChar char="q"/>
            </a:pPr>
            <a:r>
              <a:rPr lang="en-US" sz="2000" dirty="0">
                <a:solidFill>
                  <a:schemeClr val="tx1">
                    <a:lumMod val="65000"/>
                    <a:lumOff val="35000"/>
                  </a:schemeClr>
                </a:solidFill>
                <a:latin typeface="Arial" pitchFamily="34" charset="0"/>
                <a:cs typeface="Arial" pitchFamily="34" charset="0"/>
              </a:rPr>
              <a:t>Technologies </a:t>
            </a:r>
            <a:endParaRPr lang="en-US" sz="2000" dirty="0" smtClean="0">
              <a:solidFill>
                <a:schemeClr val="tx1">
                  <a:lumMod val="65000"/>
                  <a:lumOff val="35000"/>
                </a:schemeClr>
              </a:solidFill>
              <a:latin typeface="Arial" pitchFamily="34" charset="0"/>
              <a:cs typeface="Arial" pitchFamily="34" charset="0"/>
            </a:endParaRP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Base Class Libraries</a:t>
            </a:r>
          </a:p>
          <a:p>
            <a:pPr marL="776288" lvl="1" indent="-319088" fontAlgn="base">
              <a:spcBef>
                <a:spcPts val="700"/>
              </a:spcBef>
              <a:spcAft>
                <a:spcPct val="0"/>
              </a:spcAft>
              <a:buClr>
                <a:srgbClr val="DD8047"/>
              </a:buClr>
              <a:buSzPct val="60000"/>
              <a:buFont typeface="Wingdings" pitchFamily="2" charset="2"/>
              <a:buChar char="q"/>
            </a:pPr>
            <a:r>
              <a:rPr lang="en-US" sz="2000" dirty="0" smtClean="0">
                <a:solidFill>
                  <a:schemeClr val="tx1">
                    <a:lumMod val="65000"/>
                    <a:lumOff val="35000"/>
                  </a:schemeClr>
                </a:solidFill>
                <a:latin typeface="Arial" pitchFamily="34" charset="0"/>
                <a:cs typeface="Arial" pitchFamily="34" charset="0"/>
              </a:rPr>
              <a:t>CLR[Common Language Runtime]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33413"/>
          </a:xfr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a:normAutofit fontScale="90000"/>
          </a:bodyPr>
          <a:lstStyle/>
          <a:p>
            <a:pPr>
              <a:defRPr/>
            </a:pPr>
            <a:r>
              <a:rPr lang="en-US" b="1" dirty="0" smtClean="0">
                <a:latin typeface="Harrington" pitchFamily="82" charset="0"/>
              </a:rPr>
              <a:t>.NET Framework Architecture</a:t>
            </a:r>
            <a:endParaRPr lang="en-US" b="1" dirty="0">
              <a:latin typeface="Harrington" pitchFamily="82" charset="0"/>
            </a:endParaRPr>
          </a:p>
        </p:txBody>
      </p:sp>
      <p:pic>
        <p:nvPicPr>
          <p:cNvPr id="1026" name="Picture 2" descr="C:\Users\SANTHOSH\Desktop\word-ima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743418" cy="456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1386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33413"/>
          </a:xfrm>
          <a:solidFill>
            <a:srgbClr val="00B0F0"/>
          </a:solidFill>
          <a:ln>
            <a:solidFill>
              <a:srgbClr val="00B0F0"/>
            </a:solidFill>
          </a:ln>
        </p:spPr>
        <p:style>
          <a:lnRef idx="0">
            <a:schemeClr val="accent1"/>
          </a:lnRef>
          <a:fillRef idx="3">
            <a:schemeClr val="accent1"/>
          </a:fillRef>
          <a:effectRef idx="3">
            <a:schemeClr val="accent1"/>
          </a:effectRef>
          <a:fontRef idx="minor">
            <a:schemeClr val="lt1"/>
          </a:fontRef>
        </p:style>
        <p:txBody>
          <a:bodyPr>
            <a:normAutofit fontScale="90000"/>
          </a:bodyPr>
          <a:lstStyle/>
          <a:p>
            <a:pPr>
              <a:defRPr/>
            </a:pPr>
            <a:r>
              <a:rPr lang="en-US" b="1" dirty="0" smtClean="0">
                <a:latin typeface="Harrington" pitchFamily="82" charset="0"/>
              </a:rPr>
              <a:t>.NET Framework Architecture</a:t>
            </a:r>
            <a:endParaRPr lang="en-US" b="1" dirty="0">
              <a:latin typeface="Harrington" pitchFamily="82" charset="0"/>
            </a:endParaRPr>
          </a:p>
        </p:txBody>
      </p:sp>
      <p:sp>
        <p:nvSpPr>
          <p:cNvPr id="4" name="Rectangle 3"/>
          <p:cNvSpPr/>
          <p:nvPr/>
        </p:nvSpPr>
        <p:spPr>
          <a:xfrm>
            <a:off x="457201"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smtClean="0">
                <a:latin typeface="Berlin Sans FB" pitchFamily="34" charset="0"/>
              </a:rPr>
              <a:t>C</a:t>
            </a:r>
            <a:r>
              <a:rPr lang="en-US" sz="2000" dirty="0">
                <a:latin typeface="Berlin Sans FB" pitchFamily="34" charset="0"/>
              </a:rPr>
              <a:t>#.NET</a:t>
            </a:r>
          </a:p>
        </p:txBody>
      </p:sp>
      <p:sp>
        <p:nvSpPr>
          <p:cNvPr id="5" name="Rectangle 4"/>
          <p:cNvSpPr/>
          <p:nvPr/>
        </p:nvSpPr>
        <p:spPr>
          <a:xfrm>
            <a:off x="25146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VB.NET</a:t>
            </a:r>
          </a:p>
        </p:txBody>
      </p:sp>
      <p:sp>
        <p:nvSpPr>
          <p:cNvPr id="6" name="Rectangle 5"/>
          <p:cNvSpPr/>
          <p:nvPr/>
        </p:nvSpPr>
        <p:spPr>
          <a:xfrm>
            <a:off x="4572000" y="990600"/>
            <a:ext cx="166168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latin typeface="Berlin Sans FB" pitchFamily="34" charset="0"/>
              </a:rPr>
              <a:t>VC</a:t>
            </a:r>
            <a:r>
              <a:rPr lang="en-US" sz="2000" dirty="0" smtClean="0">
                <a:latin typeface="Berlin Sans FB" pitchFamily="34" charset="0"/>
              </a:rPr>
              <a:t>++</a:t>
            </a:r>
            <a:endParaRPr lang="en-US" sz="2000" dirty="0">
              <a:latin typeface="Berlin Sans FB" pitchFamily="34" charset="0"/>
            </a:endParaRPr>
          </a:p>
        </p:txBody>
      </p:sp>
      <p:sp>
        <p:nvSpPr>
          <p:cNvPr id="7" name="Rectangle 6"/>
          <p:cNvSpPr/>
          <p:nvPr/>
        </p:nvSpPr>
        <p:spPr>
          <a:xfrm>
            <a:off x="6553200" y="990600"/>
            <a:ext cx="1196412" cy="6096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smtClean="0">
                <a:latin typeface="Berlin Sans FB" pitchFamily="34" charset="0"/>
              </a:rPr>
              <a:t>F#.Net</a:t>
            </a:r>
            <a:endParaRPr lang="en-US" sz="2000" dirty="0">
              <a:latin typeface="Berlin Sans FB" pitchFamily="34" charset="0"/>
            </a:endParaRPr>
          </a:p>
        </p:txBody>
      </p:sp>
      <p:sp>
        <p:nvSpPr>
          <p:cNvPr id="10" name="Rectangle 9"/>
          <p:cNvSpPr/>
          <p:nvPr/>
        </p:nvSpPr>
        <p:spPr>
          <a:xfrm>
            <a:off x="464129" y="2057400"/>
            <a:ext cx="1661682"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400" dirty="0">
                <a:latin typeface="Berlin Sans FB" pitchFamily="34" charset="0"/>
              </a:rPr>
              <a:t>Win </a:t>
            </a:r>
            <a:r>
              <a:rPr lang="en-US" sz="1400" dirty="0" smtClean="0">
                <a:latin typeface="Berlin Sans FB" pitchFamily="34" charset="0"/>
              </a:rPr>
              <a:t>Forms,WPF</a:t>
            </a:r>
            <a:endParaRPr lang="en-US" sz="1400" dirty="0">
              <a:latin typeface="Berlin Sans FB" pitchFamily="34" charset="0"/>
            </a:endParaRPr>
          </a:p>
        </p:txBody>
      </p:sp>
      <p:sp>
        <p:nvSpPr>
          <p:cNvPr id="11" name="Rectangle 10"/>
          <p:cNvSpPr/>
          <p:nvPr/>
        </p:nvSpPr>
        <p:spPr>
          <a:xfrm>
            <a:off x="2286000" y="2057400"/>
            <a:ext cx="2209800"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400" dirty="0">
                <a:latin typeface="Berlin Sans FB" pitchFamily="34" charset="0"/>
              </a:rPr>
              <a:t>Web </a:t>
            </a:r>
            <a:r>
              <a:rPr lang="en-US" sz="1400" dirty="0" smtClean="0">
                <a:latin typeface="Berlin Sans FB" pitchFamily="34" charset="0"/>
              </a:rPr>
              <a:t>Forms(</a:t>
            </a:r>
            <a:r>
              <a:rPr lang="en-US" sz="1400" dirty="0" err="1" smtClean="0">
                <a:latin typeface="Berlin Sans FB" pitchFamily="34" charset="0"/>
              </a:rPr>
              <a:t>Asp.Net</a:t>
            </a:r>
            <a:r>
              <a:rPr lang="en-US" sz="1400" dirty="0" smtClean="0">
                <a:latin typeface="Berlin Sans FB" pitchFamily="34" charset="0"/>
              </a:rPr>
              <a:t> ,Asp.net MVC</a:t>
            </a:r>
            <a:endParaRPr lang="en-US" sz="1400" dirty="0">
              <a:latin typeface="Berlin Sans FB" pitchFamily="34" charset="0"/>
            </a:endParaRPr>
          </a:p>
        </p:txBody>
      </p:sp>
      <p:sp>
        <p:nvSpPr>
          <p:cNvPr id="12" name="Rectangle 11"/>
          <p:cNvSpPr/>
          <p:nvPr/>
        </p:nvSpPr>
        <p:spPr>
          <a:xfrm>
            <a:off x="4578927" y="2057400"/>
            <a:ext cx="2187723"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400" dirty="0" smtClean="0">
                <a:latin typeface="Berlin Sans FB" pitchFamily="34" charset="0"/>
              </a:rPr>
              <a:t>Services(WCF,WEB API)</a:t>
            </a:r>
            <a:endParaRPr lang="en-US" sz="1400" dirty="0">
              <a:latin typeface="Berlin Sans FB" pitchFamily="34" charset="0"/>
            </a:endParaRPr>
          </a:p>
        </p:txBody>
      </p:sp>
      <p:sp>
        <p:nvSpPr>
          <p:cNvPr id="13" name="Rectangle 12"/>
          <p:cNvSpPr/>
          <p:nvPr/>
        </p:nvSpPr>
        <p:spPr>
          <a:xfrm>
            <a:off x="7017327" y="2057400"/>
            <a:ext cx="731141" cy="609600"/>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2000" dirty="0">
                <a:latin typeface="Berlin Sans FB" pitchFamily="34" charset="0"/>
              </a:rPr>
              <a:t>…..</a:t>
            </a:r>
          </a:p>
        </p:txBody>
      </p:sp>
      <p:sp>
        <p:nvSpPr>
          <p:cNvPr id="15" name="Rectangle 14"/>
          <p:cNvSpPr/>
          <p:nvPr/>
        </p:nvSpPr>
        <p:spPr>
          <a:xfrm>
            <a:off x="464128" y="2895600"/>
            <a:ext cx="73152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000" dirty="0" smtClean="0">
                <a:latin typeface="Berlin Sans FB" pitchFamily="34" charset="0"/>
              </a:rPr>
              <a:t>ADO.NET,EntityFramework</a:t>
            </a:r>
            <a:endParaRPr lang="en-US" sz="2000" dirty="0">
              <a:latin typeface="Berlin Sans FB" pitchFamily="34" charset="0"/>
            </a:endParaRPr>
          </a:p>
        </p:txBody>
      </p:sp>
      <p:sp>
        <p:nvSpPr>
          <p:cNvPr id="16" name="Rectangle 15"/>
          <p:cNvSpPr/>
          <p:nvPr/>
        </p:nvSpPr>
        <p:spPr>
          <a:xfrm>
            <a:off x="464128" y="3733800"/>
            <a:ext cx="7315200" cy="609600"/>
          </a:xfrm>
          <a:prstGeom prst="rect">
            <a:avLst/>
          </a:prstGeom>
          <a:gradFill>
            <a:gsLst>
              <a:gs pos="0">
                <a:srgbClr val="DDEBCF"/>
              </a:gs>
              <a:gs pos="50000">
                <a:srgbClr val="9CB86E"/>
              </a:gs>
              <a:gs pos="100000">
                <a:srgbClr val="156B13"/>
              </a:gs>
            </a:gsLst>
            <a:lin ang="5400000" scaled="0"/>
          </a:gradFill>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000" dirty="0">
                <a:latin typeface="Berlin Sans FB" pitchFamily="34" charset="0"/>
              </a:rPr>
              <a:t>Base Class Library</a:t>
            </a:r>
          </a:p>
        </p:txBody>
      </p:sp>
      <p:sp>
        <p:nvSpPr>
          <p:cNvPr id="17" name="Rectangle 16"/>
          <p:cNvSpPr/>
          <p:nvPr/>
        </p:nvSpPr>
        <p:spPr>
          <a:xfrm>
            <a:off x="464128" y="4572000"/>
            <a:ext cx="7315200" cy="6096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sz="2000" dirty="0">
                <a:latin typeface="Berlin Sans FB" pitchFamily="34" charset="0"/>
              </a:rPr>
              <a:t>Common Language Runtime</a:t>
            </a:r>
          </a:p>
        </p:txBody>
      </p:sp>
      <p:sp>
        <p:nvSpPr>
          <p:cNvPr id="18" name="Rectangle 17"/>
          <p:cNvSpPr/>
          <p:nvPr/>
        </p:nvSpPr>
        <p:spPr>
          <a:xfrm>
            <a:off x="464128" y="5410200"/>
            <a:ext cx="7315200" cy="609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400" dirty="0">
                <a:latin typeface="Berlin Sans FB" pitchFamily="34" charset="0"/>
              </a:rPr>
              <a:t>Operating System</a:t>
            </a:r>
          </a:p>
        </p:txBody>
      </p:sp>
      <p:sp>
        <p:nvSpPr>
          <p:cNvPr id="19" name="Right Brace 18"/>
          <p:cNvSpPr/>
          <p:nvPr/>
        </p:nvSpPr>
        <p:spPr>
          <a:xfrm>
            <a:off x="7848600" y="914400"/>
            <a:ext cx="457200" cy="5029200"/>
          </a:xfrm>
          <a:prstGeom prst="rightBrace">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en-US"/>
          </a:p>
        </p:txBody>
      </p:sp>
      <p:sp>
        <p:nvSpPr>
          <p:cNvPr id="36903" name="TextBox 19"/>
          <p:cNvSpPr txBox="1">
            <a:spLocks noChangeArrowheads="1"/>
          </p:cNvSpPr>
          <p:nvPr/>
        </p:nvSpPr>
        <p:spPr bwMode="auto">
          <a:xfrm rot="5400000">
            <a:off x="6014244" y="3282156"/>
            <a:ext cx="5105400" cy="369888"/>
          </a:xfrm>
          <a:prstGeom prst="rect">
            <a:avLst/>
          </a:prstGeom>
          <a:noFill/>
          <a:ln w="9525">
            <a:noFill/>
            <a:miter lim="800000"/>
            <a:headEnd/>
            <a:tailEnd/>
          </a:ln>
        </p:spPr>
        <p:txBody>
          <a:bodyPr>
            <a:spAutoFit/>
          </a:bodyPr>
          <a:lstStyle/>
          <a:p>
            <a:pPr algn="ctr"/>
            <a:r>
              <a:rPr lang="en-US" dirty="0">
                <a:solidFill>
                  <a:srgbClr val="C00000"/>
                </a:solidFill>
                <a:latin typeface="Bauhaus 93" pitchFamily="82" charset="0"/>
              </a:rPr>
              <a:t>.NET Framework</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 Languages</a:t>
            </a:r>
            <a:endParaRPr lang="en-US" sz="3200" b="1" dirty="0">
              <a:latin typeface="+mj-lt"/>
              <a:cs typeface="Arial" pitchFamily="34" charset="0"/>
            </a:endParaRPr>
          </a:p>
        </p:txBody>
      </p:sp>
      <p:sp>
        <p:nvSpPr>
          <p:cNvPr id="8" name="Rectangle 3"/>
          <p:cNvSpPr txBox="1">
            <a:spLocks noChangeArrowheads="1"/>
          </p:cNvSpPr>
          <p:nvPr/>
        </p:nvSpPr>
        <p:spPr bwMode="auto">
          <a:xfrm>
            <a:off x="152400" y="908858"/>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smtClean="0">
                <a:solidFill>
                  <a:srgbClr val="5F5F5F"/>
                </a:solidFill>
                <a:latin typeface="Arial"/>
              </a:rPr>
              <a:t>.NET gives  choice of languages includes VB.NET, C#, F#,  VC++ for developing diff kind on Applications. All of these compile to a Common Intermediate language.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smtClean="0">
                <a:solidFill>
                  <a:srgbClr val="5F5F5F"/>
                </a:solidFill>
                <a:latin typeface="Arial"/>
              </a:rPr>
              <a:t>On </a:t>
            </a:r>
            <a:r>
              <a:rPr lang="en-IN" sz="1600" kern="0" dirty="0">
                <a:solidFill>
                  <a:srgbClr val="5F5F5F"/>
                </a:solidFill>
                <a:latin typeface="Arial"/>
              </a:rPr>
              <a:t>compiling any .NET language, you will get MSIL</a:t>
            </a:r>
            <a:r>
              <a:rPr lang="en-IN" sz="1600" kern="0" dirty="0" smtClean="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1600" b="1" kern="0" dirty="0">
                <a:solidFill>
                  <a:srgbClr val="5F5F5F"/>
                </a:solidFill>
                <a:latin typeface="Arial"/>
              </a:rPr>
              <a:t>MSIL stands for Microsoft Intermediate Language.</a:t>
            </a:r>
            <a:endParaRPr lang="en-IN" sz="1600" kern="0" dirty="0">
              <a:solidFill>
                <a:srgbClr val="5F5F5F"/>
              </a:solidFill>
              <a:latin typeface="Arial"/>
            </a:endParaRP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a:solidFill>
                  <a:srgbClr val="5F5F5F"/>
                </a:solidFill>
                <a:latin typeface="Arial"/>
              </a:rPr>
              <a:t>Ex:  C#.NET 		  MSIL</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a:solidFill>
                  <a:srgbClr val="5F5F5F"/>
                </a:solidFill>
                <a:latin typeface="Arial"/>
              </a:rPr>
              <a:t>Ex:  VB.NET 	   </a:t>
            </a:r>
            <a:r>
              <a:rPr lang="en-IN" sz="1600" kern="0" dirty="0" smtClean="0">
                <a:solidFill>
                  <a:srgbClr val="5F5F5F"/>
                </a:solidFill>
                <a:latin typeface="Arial"/>
              </a:rPr>
              <a:t>         MSIL</a:t>
            </a:r>
            <a:endParaRPr lang="en-IN" sz="1600" kern="0" dirty="0">
              <a:solidFill>
                <a:srgbClr val="5F5F5F"/>
              </a:solidFill>
              <a:latin typeface="Arial"/>
            </a:endParaRP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a:solidFill>
                  <a:srgbClr val="5F5F5F"/>
                </a:solidFill>
                <a:latin typeface="Arial"/>
              </a:rPr>
              <a:t>Ex:  VC++.NET   	      MSIL</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smtClean="0">
                <a:solidFill>
                  <a:srgbClr val="5F5F5F"/>
                </a:solidFill>
                <a:latin typeface="Arial"/>
              </a:rPr>
              <a:t>MSIL </a:t>
            </a:r>
            <a:r>
              <a:rPr lang="en-IN" sz="1600" kern="0" dirty="0">
                <a:solidFill>
                  <a:srgbClr val="5F5F5F"/>
                </a:solidFill>
                <a:latin typeface="Arial"/>
              </a:rPr>
              <a:t>is a compile code of any .NET Language</a:t>
            </a:r>
            <a:r>
              <a:rPr lang="en-IN" sz="1600" kern="0" dirty="0" smtClean="0">
                <a:solidFill>
                  <a:srgbClr val="5F5F5F"/>
                </a:solidFill>
                <a:latin typeface="Arial"/>
              </a:rPr>
              <a:t>.</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1600" dirty="0"/>
              <a:t>Microsoft Intermediate Language (</a:t>
            </a:r>
            <a:r>
              <a:rPr lang="en-IN" sz="1600" b="1" dirty="0"/>
              <a:t>MSIL</a:t>
            </a:r>
            <a:r>
              <a:rPr lang="en-IN" sz="1600" dirty="0"/>
              <a:t>) is a CPU-independent set of instructions that can be efficiently converted to the native code.</a:t>
            </a:r>
            <a:endParaRPr lang="en-IN" sz="1600" kern="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1600" dirty="0">
                <a:solidFill>
                  <a:srgbClr val="5F5F5F"/>
                </a:solidFill>
                <a:latin typeface="Arial"/>
              </a:rPr>
              <a:t>Also Called as Common Intermediate Language or  Managed Code.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dirty="0" smtClean="0">
                <a:solidFill>
                  <a:srgbClr val="5F5F5F"/>
                </a:solidFill>
                <a:latin typeface="Arial"/>
              </a:rPr>
              <a:t>MSIL </a:t>
            </a:r>
            <a:r>
              <a:rPr lang="en-US" sz="1600" dirty="0">
                <a:solidFill>
                  <a:srgbClr val="5F5F5F"/>
                </a:solidFill>
                <a:latin typeface="Arial"/>
              </a:rPr>
              <a:t>code will be saved in a file called "Assembly".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dirty="0">
                <a:solidFill>
                  <a:srgbClr val="5F5F5F"/>
                </a:solidFill>
                <a:latin typeface="Arial"/>
              </a:rPr>
              <a:t>Its file extension can be either ".exe" or ".</a:t>
            </a:r>
            <a:r>
              <a:rPr lang="en-US" sz="1600" dirty="0" err="1">
                <a:solidFill>
                  <a:srgbClr val="5F5F5F"/>
                </a:solidFill>
                <a:latin typeface="Arial"/>
              </a:rPr>
              <a:t>dll</a:t>
            </a:r>
            <a:r>
              <a:rPr lang="en-US" sz="1600" dirty="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dirty="0">
                <a:solidFill>
                  <a:srgbClr val="5F5F5F"/>
                </a:solidFill>
                <a:latin typeface="Arial"/>
              </a:rPr>
              <a:t>EXE file are directly executable files.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dirty="0">
                <a:solidFill>
                  <a:srgbClr val="5F5F5F"/>
                </a:solidFill>
                <a:latin typeface="Arial"/>
              </a:rPr>
              <a:t>A DLL file shares the common code among many projects</a:t>
            </a:r>
            <a:r>
              <a:rPr lang="en-US" sz="1600" dirty="0" smtClean="0">
                <a:solidFill>
                  <a:srgbClr val="5F5F5F"/>
                </a:solidFill>
                <a:latin typeface="Arial"/>
              </a:rPr>
              <a:t>..</a:t>
            </a:r>
            <a:endParaRPr lang="en-US" sz="1600" dirty="0">
              <a:solidFill>
                <a:srgbClr val="5F5F5F"/>
              </a:solidFill>
              <a:latin typeface="Arial"/>
            </a:endParaRPr>
          </a:p>
          <a:p>
            <a:pPr marL="342900" lvl="1"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lvl="1"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cxnSp>
        <p:nvCxnSpPr>
          <p:cNvPr id="4" name="Straight Arrow Connector 3"/>
          <p:cNvCxnSpPr/>
          <p:nvPr/>
        </p:nvCxnSpPr>
        <p:spPr>
          <a:xfrm>
            <a:off x="2618510" y="288847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10"/>
          <p:cNvSpPr txBox="1">
            <a:spLocks noChangeArrowheads="1"/>
          </p:cNvSpPr>
          <p:nvPr/>
        </p:nvSpPr>
        <p:spPr bwMode="auto">
          <a:xfrm>
            <a:off x="2770910" y="2525712"/>
            <a:ext cx="762000" cy="369888"/>
          </a:xfrm>
          <a:prstGeom prst="rect">
            <a:avLst/>
          </a:prstGeom>
          <a:noFill/>
          <a:ln w="9525">
            <a:noFill/>
            <a:miter lim="800000"/>
            <a:headEnd/>
            <a:tailEnd/>
          </a:ln>
        </p:spPr>
        <p:txBody>
          <a:bodyPr>
            <a:spAutoFit/>
          </a:bodyPr>
          <a:lstStyle/>
          <a:p>
            <a:r>
              <a:rPr lang="en-US" dirty="0"/>
              <a:t>CSC</a:t>
            </a:r>
          </a:p>
        </p:txBody>
      </p:sp>
      <p:cxnSp>
        <p:nvCxnSpPr>
          <p:cNvPr id="10" name="Straight Arrow Connector 9"/>
          <p:cNvCxnSpPr/>
          <p:nvPr/>
        </p:nvCxnSpPr>
        <p:spPr>
          <a:xfrm>
            <a:off x="2466110" y="3312758"/>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729346" y="2944458"/>
            <a:ext cx="762000" cy="369888"/>
          </a:xfrm>
          <a:prstGeom prst="rect">
            <a:avLst/>
          </a:prstGeom>
          <a:noFill/>
          <a:ln w="9525">
            <a:noFill/>
            <a:miter lim="800000"/>
            <a:headEnd/>
            <a:tailEnd/>
          </a:ln>
        </p:spPr>
        <p:txBody>
          <a:bodyPr>
            <a:spAutoFit/>
          </a:bodyPr>
          <a:lstStyle/>
          <a:p>
            <a:r>
              <a:rPr lang="en-US" dirty="0" smtClean="0"/>
              <a:t>VBC</a:t>
            </a:r>
            <a:endParaRPr lang="en-US" dirty="0"/>
          </a:p>
        </p:txBody>
      </p:sp>
    </p:spTree>
    <p:extLst>
      <p:ext uri="{BB962C8B-B14F-4D97-AF65-F5344CB8AC3E}">
        <p14:creationId xmlns:p14="http://schemas.microsoft.com/office/powerpoint/2010/main" val="15249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 Managed Code Vs </a:t>
            </a:r>
            <a:r>
              <a:rPr lang="en-IN" sz="3200" b="1" kern="0" dirty="0" err="1" smtClean="0">
                <a:solidFill>
                  <a:srgbClr val="FFFFFF"/>
                </a:solidFill>
                <a:latin typeface="Arial"/>
                <a:ea typeface="+mj-ea"/>
                <a:cs typeface="+mj-cs"/>
              </a:rPr>
              <a:t>UnManaged</a:t>
            </a:r>
            <a:r>
              <a:rPr lang="en-IN" sz="3200" b="1" kern="0" dirty="0" smtClean="0">
                <a:solidFill>
                  <a:srgbClr val="FFFFFF"/>
                </a:solidFill>
                <a:latin typeface="Arial"/>
                <a:ea typeface="+mj-ea"/>
                <a:cs typeface="+mj-cs"/>
              </a:rPr>
              <a:t> Code</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smtClean="0">
                <a:solidFill>
                  <a:srgbClr val="5F5F5F"/>
                </a:solidFill>
                <a:latin typeface="Arial"/>
              </a:rPr>
              <a:t>Managed </a:t>
            </a:r>
            <a:r>
              <a:rPr lang="en-IN" sz="1600" kern="0" dirty="0">
                <a:solidFill>
                  <a:srgbClr val="5F5F5F"/>
                </a:solidFill>
                <a:latin typeface="Arial"/>
              </a:rPr>
              <a:t>code is a code whose execution is managed by Common Language Runtime. </a:t>
            </a:r>
            <a:endParaRPr lang="en-IN" sz="1600" kern="0" dirty="0" smtClean="0">
              <a:solidFill>
                <a:srgbClr val="5F5F5F"/>
              </a:solidFill>
              <a:latin typeface="Arial"/>
            </a:endParaRP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smtClean="0">
                <a:solidFill>
                  <a:srgbClr val="5F5F5F"/>
                </a:solidFill>
                <a:latin typeface="Arial"/>
              </a:rPr>
              <a:t>It </a:t>
            </a:r>
            <a:r>
              <a:rPr lang="en-IN" sz="1600" kern="0" dirty="0">
                <a:solidFill>
                  <a:srgbClr val="5F5F5F"/>
                </a:solidFill>
                <a:latin typeface="Arial"/>
              </a:rPr>
              <a:t>gets the managed code and compiles it into machine code</a:t>
            </a:r>
            <a:r>
              <a:rPr lang="en-IN" sz="1600" kern="0" dirty="0" smtClean="0">
                <a:solidFill>
                  <a:srgbClr val="5F5F5F"/>
                </a:solidFill>
                <a:latin typeface="Arial"/>
              </a:rPr>
              <a:t>.</a:t>
            </a: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smtClean="0">
                <a:solidFill>
                  <a:srgbClr val="5F5F5F"/>
                </a:solidFill>
                <a:latin typeface="Arial"/>
              </a:rPr>
              <a:t> </a:t>
            </a:r>
            <a:r>
              <a:rPr lang="en-IN" sz="1600" kern="0" dirty="0">
                <a:solidFill>
                  <a:srgbClr val="5F5F5F"/>
                </a:solidFill>
                <a:latin typeface="Arial"/>
              </a:rPr>
              <a:t>After that, the code is executed</a:t>
            </a:r>
            <a:r>
              <a:rPr lang="en-IN" sz="1600" kern="0" dirty="0" smtClean="0">
                <a:solidFill>
                  <a:srgbClr val="5F5F5F"/>
                </a:solidFill>
                <a:latin typeface="Arial"/>
              </a:rPr>
              <a:t>. The </a:t>
            </a:r>
            <a:r>
              <a:rPr lang="en-IN" sz="1600" kern="0" dirty="0">
                <a:solidFill>
                  <a:srgbClr val="5F5F5F"/>
                </a:solidFill>
                <a:latin typeface="Arial"/>
              </a:rPr>
              <a:t>runtime here i.e. CLR provides automatic memory management, type safety, </a:t>
            </a:r>
            <a:endParaRPr lang="en-IN" sz="1600" kern="0" dirty="0" smtClean="0">
              <a:solidFill>
                <a:srgbClr val="5F5F5F"/>
              </a:solidFill>
              <a:latin typeface="Arial"/>
            </a:endParaRPr>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1600" dirty="0"/>
              <a:t>Managed code is written in high-level languages run on top of .NET. This can be C#, F#, etc. </a:t>
            </a:r>
            <a:endParaRPr lang="en-IN" sz="1600" dirty="0" smtClean="0"/>
          </a:p>
          <a:p>
            <a:pPr marL="342900" lvl="1" indent="-342900" eaLnBrk="0" fontAlgn="base" hangingPunct="0">
              <a:lnSpc>
                <a:spcPct val="140000"/>
              </a:lnSpc>
              <a:spcBef>
                <a:spcPct val="20000"/>
              </a:spcBef>
              <a:spcAft>
                <a:spcPct val="0"/>
              </a:spcAft>
              <a:buClr>
                <a:srgbClr val="333399"/>
              </a:buClr>
              <a:buFont typeface="Wingdings" pitchFamily="2" charset="2"/>
              <a:buChar char="§"/>
            </a:pPr>
            <a:r>
              <a:rPr lang="en-IN" sz="1600" dirty="0" smtClean="0"/>
              <a:t>A </a:t>
            </a:r>
            <a:r>
              <a:rPr lang="en-IN" sz="1600" dirty="0"/>
              <a:t>code compiled in any of this language with their compilers, a machine code is not generated. However, you will get the Intermediate Language code, compiled and executed by runtime</a:t>
            </a:r>
            <a:r>
              <a:rPr lang="en-US" sz="1600" dirty="0" smtClean="0">
                <a:solidFill>
                  <a:srgbClr val="5F5F5F"/>
                </a:solidFill>
                <a:latin typeface="Arial"/>
              </a:rPr>
              <a:t>".</a:t>
            </a:r>
            <a:endParaRPr lang="en-US" sz="1600" dirty="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1600" dirty="0"/>
              <a:t>The </a:t>
            </a:r>
            <a:r>
              <a:rPr lang="en-IN" sz="1600" b="1" dirty="0"/>
              <a:t>code</a:t>
            </a:r>
            <a:r>
              <a:rPr lang="en-IN" sz="1600" dirty="0"/>
              <a:t>, which is developed outside . NET, Framework is known as </a:t>
            </a:r>
            <a:r>
              <a:rPr lang="en-IN" sz="1600" b="1" dirty="0"/>
              <a:t>unmanaged code</a:t>
            </a:r>
            <a:r>
              <a:rPr lang="en-IN" sz="1600" dirty="0"/>
              <a:t>.</a:t>
            </a:r>
            <a:endParaRPr lang="en-IN" sz="1600" dirty="0" smtClean="0"/>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1600" dirty="0" smtClean="0"/>
              <a:t>The "unmanaged </a:t>
            </a:r>
            <a:r>
              <a:rPr lang="en-IN" sz="1600" dirty="0"/>
              <a:t>code” </a:t>
            </a:r>
            <a:r>
              <a:rPr lang="en-IN" sz="1600" dirty="0" smtClean="0"/>
              <a:t> is the </a:t>
            </a:r>
            <a:r>
              <a:rPr lang="en-IN" sz="1600" dirty="0"/>
              <a:t>program </a:t>
            </a:r>
            <a:r>
              <a:rPr lang="en-IN" sz="1600" dirty="0" smtClean="0"/>
              <a:t> </a:t>
            </a:r>
            <a:r>
              <a:rPr lang="en-IN" sz="1600" dirty="0"/>
              <a:t>in binary that is loaded by the operating system into the memory. </a:t>
            </a:r>
            <a:endParaRPr lang="en-IN" sz="1600" dirty="0" smtClean="0"/>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1600" dirty="0" smtClean="0"/>
              <a:t>The </a:t>
            </a:r>
            <a:r>
              <a:rPr lang="en-IN" sz="1600" dirty="0"/>
              <a:t>programmer has to take care </a:t>
            </a:r>
            <a:r>
              <a:rPr lang="en-IN" sz="1600" dirty="0" smtClean="0"/>
              <a:t>of.</a:t>
            </a:r>
            <a:r>
              <a:rPr lang="en-US" sz="1600" dirty="0" smtClean="0">
                <a:solidFill>
                  <a:srgbClr val="5F5F5F"/>
                </a:solidFill>
                <a:latin typeface="Arial"/>
              </a:rPr>
              <a:t>all </a:t>
            </a:r>
            <a:r>
              <a:rPr lang="en-US" sz="1600" dirty="0"/>
              <a:t>memory management and type safety</a:t>
            </a:r>
          </a:p>
          <a:p>
            <a:pPr marL="342900" lvl="1"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342900" lvl="1" indent="-342900" eaLnBrk="0" fontAlgn="base" hangingPunct="0">
              <a:lnSpc>
                <a:spcPct val="140000"/>
              </a:lnSpc>
              <a:spcBef>
                <a:spcPct val="20000"/>
              </a:spcBef>
              <a:spcAft>
                <a:spcPct val="0"/>
              </a:spcAft>
              <a:buClr>
                <a:srgbClr val="333399"/>
              </a:buClr>
              <a:buFont typeface="Wingdings" pitchFamily="2" charset="2"/>
              <a:buChar char="§"/>
            </a:pPr>
            <a:endParaRPr lang="en-IN" sz="20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626322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kern="0" dirty="0" smtClean="0">
                <a:solidFill>
                  <a:srgbClr val="FFFFFF"/>
                </a:solidFill>
                <a:latin typeface="Arial"/>
                <a:ea typeface="+mj-ea"/>
                <a:cs typeface="+mj-cs"/>
              </a:rPr>
              <a:t>CLR</a:t>
            </a:r>
            <a:endParaRPr lang="en-US" sz="3200" b="1" dirty="0">
              <a:latin typeface="+mj-lt"/>
              <a:cs typeface="Arial" pitchFamily="34" charset="0"/>
            </a:endParaRPr>
          </a:p>
        </p:txBody>
      </p:sp>
      <p:sp>
        <p:nvSpPr>
          <p:cNvPr id="8" name="Rectangle 3"/>
          <p:cNvSpPr txBox="1">
            <a:spLocks noChangeArrowheads="1"/>
          </p:cNvSpPr>
          <p:nvPr/>
        </p:nvSpPr>
        <p:spPr bwMode="auto">
          <a:xfrm>
            <a:off x="228600" y="11430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Common Language Runtime is the core component for .NET framework</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smtClean="0">
                <a:solidFill>
                  <a:srgbClr val="5F5F5F"/>
                </a:solidFill>
                <a:latin typeface="Arial"/>
              </a:rPr>
              <a:t>CLR is Common Runtime Engine for  all .NET Applications</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All the .NET program execution is managed by CLR.</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smtClean="0">
                <a:solidFill>
                  <a:srgbClr val="5F5F5F"/>
                </a:solidFill>
                <a:latin typeface="Arial"/>
              </a:rPr>
              <a:t>CLR uses Just-In-Time (JIT) </a:t>
            </a:r>
            <a:r>
              <a:rPr lang="en-US" sz="2000" kern="0" dirty="0" smtClean="0">
                <a:solidFill>
                  <a:srgbClr val="5F5F5F"/>
                </a:solidFill>
                <a:latin typeface="Arial"/>
              </a:rPr>
              <a:t>compiler to compile CIL code into the machine understandable code(Native code).</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pPr>
            <a:endParaRPr lang="en-IN" sz="2000" dirty="0" smtClean="0">
              <a:solidFill>
                <a:srgbClr val="5F5F5F"/>
              </a:solidFill>
              <a:latin typeface="Arial"/>
            </a:endParaRPr>
          </a:p>
          <a:p>
            <a:pPr marR="0" lvl="1" algn="l" defTabSz="914400" rtl="0" eaLnBrk="0" fontAlgn="base" latinLnBrk="0" hangingPunct="0">
              <a:lnSpc>
                <a:spcPct val="140000"/>
              </a:lnSpc>
              <a:spcBef>
                <a:spcPct val="20000"/>
              </a:spcBef>
              <a:spcAft>
                <a:spcPct val="0"/>
              </a:spcAft>
              <a:buClr>
                <a:srgbClr val="333399"/>
              </a:buClr>
              <a:buSzTx/>
              <a:tabLst/>
              <a:defRPr/>
            </a:pPr>
            <a:endParaRPr kumimoji="0" lang="en-IN" sz="2000" b="0" i="0" u="none" strike="noStrike" kern="0" cap="none" spc="0" normalizeH="0" baseline="0" noProof="0" dirty="0" smtClean="0">
              <a:ln>
                <a:noFill/>
              </a:ln>
              <a:solidFill>
                <a:schemeClr val="tx1">
                  <a:lumMod val="65000"/>
                  <a:lumOff val="35000"/>
                </a:schemeClr>
              </a:solidFill>
              <a:effectLst/>
              <a:uLnTx/>
              <a:uFillTx/>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
        <p:nvSpPr>
          <p:cNvPr id="4" name="Content Placeholder 2"/>
          <p:cNvSpPr txBox="1">
            <a:spLocks/>
          </p:cNvSpPr>
          <p:nvPr/>
        </p:nvSpPr>
        <p:spPr>
          <a:xfrm>
            <a:off x="460375" y="1828800"/>
            <a:ext cx="8153400" cy="4495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p:nvPr/>
        </p:nvSpPr>
        <p:spPr>
          <a:xfrm>
            <a:off x="609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.cs/.vb</a:t>
            </a:r>
          </a:p>
        </p:txBody>
      </p:sp>
      <p:sp>
        <p:nvSpPr>
          <p:cNvPr id="7" name="Rectangle 6"/>
          <p:cNvSpPr/>
          <p:nvPr/>
        </p:nvSpPr>
        <p:spPr>
          <a:xfrm>
            <a:off x="26670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CSC/VBC</a:t>
            </a:r>
            <a:endParaRPr lang="en-US" dirty="0"/>
          </a:p>
        </p:txBody>
      </p:sp>
      <p:sp>
        <p:nvSpPr>
          <p:cNvPr id="9" name="Rectangle 8"/>
          <p:cNvSpPr/>
          <p:nvPr/>
        </p:nvSpPr>
        <p:spPr>
          <a:xfrm>
            <a:off x="45720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MSIL</a:t>
            </a:r>
          </a:p>
        </p:txBody>
      </p:sp>
      <p:sp>
        <p:nvSpPr>
          <p:cNvPr id="10" name="Rectangle 9"/>
          <p:cNvSpPr/>
          <p:nvPr/>
        </p:nvSpPr>
        <p:spPr>
          <a:xfrm>
            <a:off x="6705600" y="42672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Native Code</a:t>
            </a:r>
          </a:p>
        </p:txBody>
      </p:sp>
      <p:cxnSp>
        <p:nvCxnSpPr>
          <p:cNvPr id="11" name="Straight Arrow Connector 10"/>
          <p:cNvCxnSpPr>
            <a:stCxn id="5" idx="3"/>
            <a:endCxn id="7" idx="1"/>
          </p:cNvCxnSpPr>
          <p:nvPr/>
        </p:nvCxnSpPr>
        <p:spPr>
          <a:xfrm>
            <a:off x="17526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1"/>
          </p:cNvCxnSpPr>
          <p:nvPr/>
        </p:nvCxnSpPr>
        <p:spPr>
          <a:xfrm>
            <a:off x="3733800" y="4572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10" idx="1"/>
          </p:cNvCxnSpPr>
          <p:nvPr/>
        </p:nvCxnSpPr>
        <p:spPr>
          <a:xfrm>
            <a:off x="5715000" y="4572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53100" y="4876800"/>
            <a:ext cx="914400" cy="7247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Base</a:t>
            </a:r>
          </a:p>
          <a:p>
            <a:pPr algn="ctr"/>
            <a:r>
              <a:rPr lang="en-US" dirty="0" smtClean="0"/>
              <a:t>Class</a:t>
            </a:r>
          </a:p>
          <a:p>
            <a:pPr algn="ctr"/>
            <a:r>
              <a:rPr lang="en-US" dirty="0" smtClean="0"/>
              <a:t>Library</a:t>
            </a:r>
            <a:endParaRPr lang="en-US" dirty="0"/>
          </a:p>
        </p:txBody>
      </p:sp>
      <p:sp>
        <p:nvSpPr>
          <p:cNvPr id="15" name="Rectangle 14"/>
          <p:cNvSpPr/>
          <p:nvPr/>
        </p:nvSpPr>
        <p:spPr>
          <a:xfrm>
            <a:off x="5947468" y="4213860"/>
            <a:ext cx="609600" cy="228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CLR</a:t>
            </a:r>
            <a:endParaRPr lang="en-US" dirty="0"/>
          </a:p>
        </p:txBody>
      </p:sp>
    </p:spTree>
    <p:extLst>
      <p:ext uri="{BB962C8B-B14F-4D97-AF65-F5344CB8AC3E}">
        <p14:creationId xmlns:p14="http://schemas.microsoft.com/office/powerpoint/2010/main" val="3281678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28600"/>
            <a:ext cx="9144000" cy="6858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kern="0" dirty="0">
                <a:solidFill>
                  <a:srgbClr val="FFFFFF"/>
                </a:solidFill>
                <a:latin typeface="Arial"/>
                <a:ea typeface="+mj-ea"/>
                <a:cs typeface="+mj-cs"/>
              </a:rPr>
              <a:t>Components of CLR and Roles</a:t>
            </a:r>
            <a:endParaRPr lang="en-US" sz="3200" dirty="0">
              <a:latin typeface="+mj-lt"/>
              <a:cs typeface="Arial" pitchFamily="34" charset="0"/>
            </a:endParaRPr>
          </a:p>
        </p:txBody>
      </p:sp>
      <p:sp>
        <p:nvSpPr>
          <p:cNvPr id="8" name="Rectangle 3"/>
          <p:cNvSpPr txBox="1">
            <a:spLocks noChangeArrowheads="1"/>
          </p:cNvSpPr>
          <p:nvPr/>
        </p:nvSpPr>
        <p:spPr bwMode="auto">
          <a:xfrm>
            <a:off x="228600" y="990600"/>
            <a:ext cx="8280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1600" kern="0" dirty="0">
                <a:solidFill>
                  <a:srgbClr val="5F5F5F"/>
                </a:solidFill>
                <a:latin typeface="Arial"/>
              </a:rPr>
              <a:t> </a:t>
            </a:r>
            <a:r>
              <a:rPr lang="en-IN" sz="1600" kern="0" dirty="0">
                <a:solidFill>
                  <a:srgbClr val="5F5F5F"/>
                </a:solidFill>
                <a:latin typeface="Arial"/>
              </a:rPr>
              <a:t>The main function of Common Language Runtime (CLR) is to convert the Managed Code into native code and then execute the Program.</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a:solidFill>
                  <a:srgbClr val="5F5F5F"/>
                </a:solidFill>
                <a:latin typeface="Arial"/>
              </a:rPr>
              <a:t> It acts as a layer between Operating Systems and the applications written in </a:t>
            </a:r>
            <a:r>
              <a:rPr lang="en-IN" sz="2000" kern="0" dirty="0">
                <a:solidFill>
                  <a:srgbClr val="5F5F5F"/>
                </a:solidFill>
                <a:latin typeface="Arial"/>
              </a:rPr>
              <a:t>. </a:t>
            </a:r>
            <a:endParaRPr lang="en-IN" sz="2000" kern="0" dirty="0" smtClean="0">
              <a:solidFill>
                <a:srgbClr val="5F5F5F"/>
              </a:solidFill>
              <a:latin typeface="Arial"/>
            </a:endParaRP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IN" sz="2000" kern="0" dirty="0">
                <a:solidFill>
                  <a:schemeClr val="tx1">
                    <a:lumMod val="65000"/>
                    <a:lumOff val="35000"/>
                  </a:schemeClr>
                </a:solidFill>
                <a:latin typeface="Arial"/>
              </a:rPr>
              <a:t>Components of CLR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smtClean="0">
                <a:solidFill>
                  <a:srgbClr val="5F5F5F"/>
                </a:solidFill>
                <a:latin typeface="Arial"/>
              </a:rPr>
              <a:t>Common </a:t>
            </a:r>
            <a:r>
              <a:rPr lang="en-IN" sz="1600" kern="0" dirty="0">
                <a:solidFill>
                  <a:srgbClr val="5F5F5F"/>
                </a:solidFill>
                <a:latin typeface="Arial"/>
              </a:rPr>
              <a:t>Language Specification (CLS):It is responsible for converting the different .NET programming language syntactical rules and regulations into CLR understandable format.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a:solidFill>
                  <a:srgbClr val="5F5F5F"/>
                </a:solidFill>
                <a:latin typeface="Arial"/>
              </a:rPr>
              <a:t>Common Type System (CTS</a:t>
            </a:r>
            <a:r>
              <a:rPr lang="en-IN" sz="1600" kern="0" dirty="0" smtClean="0">
                <a:solidFill>
                  <a:srgbClr val="5F5F5F"/>
                </a:solidFill>
                <a:latin typeface="Arial"/>
              </a:rPr>
              <a:t>):</a:t>
            </a:r>
            <a:r>
              <a:rPr lang="en-IN" sz="1600" dirty="0"/>
              <a:t>CTS is responsible for understanding all the data type systems of .NET programming languages and converting them into CLR understandable format</a:t>
            </a:r>
            <a:endParaRPr lang="en-IN" sz="1600" kern="0" dirty="0">
              <a:solidFill>
                <a:srgbClr val="5F5F5F"/>
              </a:solidFill>
              <a:latin typeface="Arial"/>
            </a:endParaRP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a:solidFill>
                  <a:srgbClr val="5F5F5F"/>
                </a:solidFill>
                <a:latin typeface="Arial"/>
              </a:rPr>
              <a:t>Garbage Collection (GC):It is used to provide the Automatic Memory Management feature.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IN" sz="1600" kern="0" dirty="0">
                <a:solidFill>
                  <a:srgbClr val="5F5F5F"/>
                </a:solidFill>
                <a:latin typeface="Arial"/>
              </a:rPr>
              <a:t>Just In – Time Compiler (JIT</a:t>
            </a:r>
            <a:r>
              <a:rPr lang="en-IN" sz="1600" kern="0" dirty="0" smtClean="0">
                <a:solidFill>
                  <a:srgbClr val="5F5F5F"/>
                </a:solidFill>
                <a:latin typeface="Arial"/>
              </a:rPr>
              <a:t>):</a:t>
            </a:r>
            <a:r>
              <a:rPr lang="en-IN" sz="1600" dirty="0"/>
              <a:t>It is responsible for converting the CIL(Common Intermediate Language) into machine code or native code using the Common Language Runtime environment.</a:t>
            </a:r>
            <a:endParaRPr lang="en-IN" sz="1600" kern="0" dirty="0" smtClean="0">
              <a:solidFill>
                <a:srgbClr val="5F5F5F"/>
              </a:solidFill>
              <a:latin typeface="Arial"/>
            </a:endParaRPr>
          </a:p>
          <a:p>
            <a:pPr marL="742950" marR="0" lvl="1" indent="-285750" algn="l" defTabSz="914400" rtl="0" eaLnBrk="0" fontAlgn="base" latinLnBrk="0" hangingPunct="0">
              <a:lnSpc>
                <a:spcPct val="140000"/>
              </a:lnSpc>
              <a:spcBef>
                <a:spcPct val="20000"/>
              </a:spcBef>
              <a:spcAft>
                <a:spcPct val="0"/>
              </a:spcAft>
              <a:buClr>
                <a:srgbClr val="333399"/>
              </a:buClr>
              <a:buSzTx/>
              <a:buFontTx/>
              <a:buNone/>
              <a:tabLst/>
              <a:defRPr/>
            </a:pPr>
            <a:endParaRPr kumimoji="0" lang="en-US" sz="2800" b="0" i="0" u="none" strike="noStrike" kern="0" cap="none" spc="0" normalizeH="0" baseline="0" noProof="0" dirty="0" smtClean="0">
              <a:ln>
                <a:noFill/>
              </a:ln>
              <a:solidFill>
                <a:srgbClr val="5F5F5F"/>
              </a:solidFill>
              <a:effectLst/>
              <a:uLnTx/>
              <a:uFillTx/>
              <a:latin typeface="Arial"/>
            </a:endParaRPr>
          </a:p>
        </p:txBody>
      </p:sp>
    </p:spTree>
    <p:extLst>
      <p:ext uri="{BB962C8B-B14F-4D97-AF65-F5344CB8AC3E}">
        <p14:creationId xmlns:p14="http://schemas.microsoft.com/office/powerpoint/2010/main" val="608111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1797</TotalTime>
  <Words>1342</Words>
  <Application>Microsoft Office PowerPoint</Application>
  <PresentationFormat>On-screen Show (4:3)</PresentationFormat>
  <Paragraphs>227</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Bauhaus 93</vt:lpstr>
      <vt:lpstr>Berlin Sans FB</vt:lpstr>
      <vt:lpstr>Calibri</vt:lpstr>
      <vt:lpstr>Harrington</vt:lpstr>
      <vt:lpstr>Wingdings</vt:lpstr>
      <vt:lpstr>Office Theme</vt:lpstr>
      <vt:lpstr>C#</vt:lpstr>
      <vt:lpstr>PowerPoint Presentation</vt:lpstr>
      <vt:lpstr>PowerPoint Presentation</vt:lpstr>
      <vt:lpstr>.NET Framework Architecture</vt:lpstr>
      <vt:lpstr>.NET Framework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santuparsi</dc:creator>
  <cp:lastModifiedBy>RIHANNA MIRIAM BABU</cp:lastModifiedBy>
  <cp:revision>73</cp:revision>
  <dcterms:created xsi:type="dcterms:W3CDTF">2006-08-16T00:00:00Z</dcterms:created>
  <dcterms:modified xsi:type="dcterms:W3CDTF">2021-01-17T16:26:18Z</dcterms:modified>
</cp:coreProperties>
</file>