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4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8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15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2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0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2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B5CC22-79F0-42E4-A066-9D0C1AD66BD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E55FE9-A43B-4657-BD21-D9C5F37C44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77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380"/>
            <a:ext cx="12192000" cy="48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7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" y="406730"/>
            <a:ext cx="12192000" cy="49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6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" y="160438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8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" y="286603"/>
            <a:ext cx="12192000" cy="56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1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7" y="121646"/>
            <a:ext cx="12192000" cy="59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9" y="0"/>
            <a:ext cx="10961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0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88060"/>
            <a:ext cx="12192000" cy="57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98" y="0"/>
            <a:ext cx="10044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24"/>
            <a:ext cx="12192000" cy="62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4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7"/>
            <a:ext cx="121920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72"/>
            <a:ext cx="12192000" cy="66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LINQ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RIHANNA MIRIAM BABU</dc:creator>
  <cp:lastModifiedBy>RIHANNA MIRIAM BABU</cp:lastModifiedBy>
  <cp:revision>4</cp:revision>
  <dcterms:created xsi:type="dcterms:W3CDTF">2021-01-20T23:54:33Z</dcterms:created>
  <dcterms:modified xsi:type="dcterms:W3CDTF">2021-01-21T02:10:42Z</dcterms:modified>
</cp:coreProperties>
</file>