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AE6E-0C6B-430C-8251-CB7784E10184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32BF-D505-463E-94D6-418F370CE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99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AE6E-0C6B-430C-8251-CB7784E10184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32BF-D505-463E-94D6-418F370CE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0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AE6E-0C6B-430C-8251-CB7784E10184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32BF-D505-463E-94D6-418F370CE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AE6E-0C6B-430C-8251-CB7784E10184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32BF-D505-463E-94D6-418F370CE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05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AE6E-0C6B-430C-8251-CB7784E10184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32BF-D505-463E-94D6-418F370CE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3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AE6E-0C6B-430C-8251-CB7784E10184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32BF-D505-463E-94D6-418F370CE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75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AE6E-0C6B-430C-8251-CB7784E10184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32BF-D505-463E-94D6-418F370CE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3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AE6E-0C6B-430C-8251-CB7784E10184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32BF-D505-463E-94D6-418F370CE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7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AE6E-0C6B-430C-8251-CB7784E10184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32BF-D505-463E-94D6-418F370CE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5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AE6E-0C6B-430C-8251-CB7784E10184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32BF-D505-463E-94D6-418F370CE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00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AE6E-0C6B-430C-8251-CB7784E10184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32BF-D505-463E-94D6-418F370CE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8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BAE6E-0C6B-430C-8251-CB7784E10184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A32BF-D505-463E-94D6-418F370CE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0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80757"/>
              </p:ext>
            </p:extLst>
          </p:nvPr>
        </p:nvGraphicFramePr>
        <p:xfrm>
          <a:off x="1524000" y="185196"/>
          <a:ext cx="9298329" cy="6585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6064102" imgH="9182258" progId="Excel.Sheet.12">
                  <p:embed/>
                </p:oleObj>
              </mc:Choice>
              <mc:Fallback>
                <p:oleObj name="Worksheet" r:id="rId3" imgW="6064102" imgH="91822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85196"/>
                        <a:ext cx="9298329" cy="6585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50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 class provides functionality to generate random numbers in C#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following code returns a random number. </a:t>
            </a:r>
          </a:p>
          <a:p>
            <a:pPr lvl="1"/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num</a:t>
            </a:r>
            <a:r>
              <a:rPr lang="en-IN" dirty="0"/>
              <a:t> = </a:t>
            </a:r>
            <a:r>
              <a:rPr lang="en-IN" dirty="0" err="1"/>
              <a:t>random.Next</a:t>
            </a:r>
            <a:r>
              <a:rPr lang="en-IN" dirty="0"/>
              <a:t>(); </a:t>
            </a:r>
            <a:endParaRPr lang="en-IN" dirty="0" smtClean="0"/>
          </a:p>
          <a:p>
            <a:r>
              <a:rPr lang="en-IN" dirty="0"/>
              <a:t>The following code returns a random number less than 1000. </a:t>
            </a:r>
          </a:p>
          <a:p>
            <a:pPr lvl="1"/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num</a:t>
            </a:r>
            <a:r>
              <a:rPr lang="en-IN" dirty="0"/>
              <a:t> = </a:t>
            </a:r>
            <a:r>
              <a:rPr lang="en-IN" dirty="0" err="1"/>
              <a:t>random.Next</a:t>
            </a:r>
            <a:r>
              <a:rPr lang="en-IN" dirty="0"/>
              <a:t>(1000);  </a:t>
            </a:r>
            <a:endParaRPr lang="en-IN" dirty="0" smtClean="0"/>
          </a:p>
          <a:p>
            <a:r>
              <a:rPr lang="en-IN" dirty="0" smtClean="0"/>
              <a:t>The following code returns a random number between a Range </a:t>
            </a:r>
          </a:p>
          <a:p>
            <a:pPr lvl="1"/>
            <a:r>
              <a:rPr lang="en-IN" b="1" dirty="0" err="1" smtClean="0"/>
              <a:t>int</a:t>
            </a:r>
            <a:r>
              <a:rPr lang="en-IN" dirty="0" smtClean="0"/>
              <a:t> </a:t>
            </a:r>
            <a:r>
              <a:rPr lang="en-IN" dirty="0" err="1" smtClean="0"/>
              <a:t>num</a:t>
            </a:r>
            <a:r>
              <a:rPr lang="en-IN" dirty="0" smtClean="0"/>
              <a:t> = </a:t>
            </a:r>
            <a:r>
              <a:rPr lang="en-IN" dirty="0" err="1" smtClean="0"/>
              <a:t>random.Next</a:t>
            </a:r>
            <a:r>
              <a:rPr lang="en-IN" dirty="0" smtClean="0"/>
              <a:t>(</a:t>
            </a:r>
            <a:r>
              <a:rPr lang="en-IN" smtClean="0"/>
              <a:t>min,max);</a:t>
            </a:r>
            <a:r>
              <a:rPr lang="en-IN" dirty="0" smtClean="0"/>
              <a:t>  </a:t>
            </a: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31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21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Random Class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RIHANNA MIRIAM BABU</dc:creator>
  <cp:lastModifiedBy>RIHANNA MIRIAM BABU</cp:lastModifiedBy>
  <cp:revision>3</cp:revision>
  <dcterms:created xsi:type="dcterms:W3CDTF">2021-01-21T05:32:51Z</dcterms:created>
  <dcterms:modified xsi:type="dcterms:W3CDTF">2021-01-21T16:24:40Z</dcterms:modified>
</cp:coreProperties>
</file>