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314" r:id="rId3"/>
    <p:sldId id="313" r:id="rId4"/>
    <p:sldId id="315" r:id="rId5"/>
    <p:sldId id="316" r:id="rId6"/>
    <p:sldId id="318" r:id="rId7"/>
    <p:sldId id="317" r:id="rId8"/>
    <p:sldId id="319" r:id="rId9"/>
    <p:sldId id="304" r:id="rId10"/>
    <p:sldId id="331" r:id="rId11"/>
    <p:sldId id="332" r:id="rId12"/>
    <p:sldId id="328" r:id="rId13"/>
    <p:sldId id="329" r:id="rId14"/>
    <p:sldId id="337" r:id="rId15"/>
    <p:sldId id="330" r:id="rId16"/>
    <p:sldId id="333" r:id="rId17"/>
    <p:sldId id="334" r:id="rId18"/>
    <p:sldId id="335" r:id="rId19"/>
    <p:sldId id="336" r:id="rId20"/>
    <p:sldId id="338" r:id="rId21"/>
    <p:sldId id="339" r:id="rId22"/>
    <p:sldId id="340" r:id="rId23"/>
    <p:sldId id="341" r:id="rId24"/>
    <p:sldId id="342" r:id="rId25"/>
    <p:sldId id="320" r:id="rId26"/>
    <p:sldId id="321" r:id="rId27"/>
    <p:sldId id="323" r:id="rId28"/>
    <p:sldId id="322" r:id="rId29"/>
    <p:sldId id="324" r:id="rId30"/>
    <p:sldId id="344" r:id="rId31"/>
    <p:sldId id="345" r:id="rId32"/>
    <p:sldId id="346" r:id="rId33"/>
    <p:sldId id="343" r:id="rId34"/>
    <p:sldId id="325" r:id="rId35"/>
    <p:sldId id="326" r:id="rId36"/>
    <p:sldId id="327" r:id="rId37"/>
    <p:sldId id="30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 varScale="1">
        <p:scale>
          <a:sx n="77" d="100"/>
          <a:sy n="77" d="100"/>
        </p:scale>
        <p:origin x="3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CF2A7-1E97-4805-AC80-5B1C96874FB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FE140D17-2D9E-4BE2-877D-0249AD936D4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Object</a:t>
          </a:r>
        </a:p>
      </dgm:t>
    </dgm:pt>
    <dgm:pt modelId="{F06877BA-36B7-4074-8488-ADCBA94EBA99}" type="parTrans" cxnId="{20FB2129-1D85-4B74-A4B8-717CAD7F152F}">
      <dgm:prSet/>
      <dgm:spPr/>
      <dgm:t>
        <a:bodyPr/>
        <a:lstStyle/>
        <a:p>
          <a:endParaRPr lang="en-US"/>
        </a:p>
      </dgm:t>
    </dgm:pt>
    <dgm:pt modelId="{9EFF4A13-38AE-46C3-8858-76D8F36A9C76}" type="sibTrans" cxnId="{20FB2129-1D85-4B74-A4B8-717CAD7F152F}">
      <dgm:prSet/>
      <dgm:spPr/>
      <dgm:t>
        <a:bodyPr/>
        <a:lstStyle/>
        <a:p>
          <a:endParaRPr lang="en-US"/>
        </a:p>
      </dgm:t>
    </dgm:pt>
    <dgm:pt modelId="{EA9663C2-B955-41DF-BC25-D0FB400D44E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State</a:t>
          </a:r>
        </a:p>
      </dgm:t>
    </dgm:pt>
    <dgm:pt modelId="{FF26910B-7BEF-47CA-AC8D-693CFA204ACE}" type="parTrans" cxnId="{A4FD833B-FD43-4257-8EE3-792DCC170135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0CFED533-9C7B-43F7-BADD-B0F685E14F17}" type="sibTrans" cxnId="{A4FD833B-FD43-4257-8EE3-792DCC170135}">
      <dgm:prSet/>
      <dgm:spPr/>
      <dgm:t>
        <a:bodyPr/>
        <a:lstStyle/>
        <a:p>
          <a:endParaRPr lang="en-US"/>
        </a:p>
      </dgm:t>
    </dgm:pt>
    <dgm:pt modelId="{81AB9945-D68F-4965-B751-647334327C9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Nouns</a:t>
          </a:r>
        </a:p>
      </dgm:t>
    </dgm:pt>
    <dgm:pt modelId="{3EC202C3-D0E8-48BF-AC93-1D2A5C127674}" type="parTrans" cxnId="{426AB04F-7E71-49CF-9784-14801FBEFBB8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92C18AE4-C61E-4181-A51E-8C8E17A4860C}" type="sibTrans" cxnId="{426AB04F-7E71-49CF-9784-14801FBEFBB8}">
      <dgm:prSet/>
      <dgm:spPr/>
      <dgm:t>
        <a:bodyPr/>
        <a:lstStyle/>
        <a:p>
          <a:endParaRPr lang="en-US"/>
        </a:p>
      </dgm:t>
    </dgm:pt>
    <dgm:pt modelId="{5B9917DA-45B2-4D76-83E8-57FBA23B826C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Behavior</a:t>
          </a:r>
        </a:p>
      </dgm:t>
    </dgm:pt>
    <dgm:pt modelId="{1B5683FE-6B7B-43FA-A74F-8886B2FA4BE1}" type="parTrans" cxnId="{162E0003-65FE-45D9-9805-851B50521D1C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26962DAF-D5EC-46D3-9F0E-991E6BC91B18}" type="sibTrans" cxnId="{162E0003-65FE-45D9-9805-851B50521D1C}">
      <dgm:prSet/>
      <dgm:spPr/>
      <dgm:t>
        <a:bodyPr/>
        <a:lstStyle/>
        <a:p>
          <a:endParaRPr lang="en-US"/>
        </a:p>
      </dgm:t>
    </dgm:pt>
    <dgm:pt modelId="{B66D2863-BA41-4BC6-A24A-2B23189B6D77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Verbs</a:t>
          </a:r>
        </a:p>
      </dgm:t>
    </dgm:pt>
    <dgm:pt modelId="{7C5D64CD-C494-4BBC-833A-66D8CA5A5FDB}" type="parTrans" cxnId="{B35949FA-F6FE-4570-9B9A-07594ECA5543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879B4CA0-7889-4B93-8C05-671C454A4420}" type="sibTrans" cxnId="{B35949FA-F6FE-4570-9B9A-07594ECA5543}">
      <dgm:prSet/>
      <dgm:spPr/>
      <dgm:t>
        <a:bodyPr/>
        <a:lstStyle/>
        <a:p>
          <a:endParaRPr lang="en-US"/>
        </a:p>
      </dgm:t>
    </dgm:pt>
    <dgm:pt modelId="{6031A254-2D70-4088-ADEE-B65D9A2B7DA8}" type="pres">
      <dgm:prSet presAssocID="{FA1CF2A7-1E97-4805-AC80-5B1C96874F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5766C3-7FD4-48D2-8D74-33AE423DAA32}" type="pres">
      <dgm:prSet presAssocID="{FE140D17-2D9E-4BE2-877D-0249AD936D4E}" presName="hierRoot1" presStyleCnt="0"/>
      <dgm:spPr/>
    </dgm:pt>
    <dgm:pt modelId="{AF4C18DB-250C-404C-B431-CCC744004362}" type="pres">
      <dgm:prSet presAssocID="{FE140D17-2D9E-4BE2-877D-0249AD936D4E}" presName="composite" presStyleCnt="0"/>
      <dgm:spPr/>
    </dgm:pt>
    <dgm:pt modelId="{5291A49E-4206-4349-A504-AA1C7BE5FE2E}" type="pres">
      <dgm:prSet presAssocID="{FE140D17-2D9E-4BE2-877D-0249AD936D4E}" presName="background" presStyleLbl="node0" presStyleIdx="0" presStyleCnt="1"/>
      <dgm:spPr/>
    </dgm:pt>
    <dgm:pt modelId="{69CDB9DF-2A59-46C3-8C4D-3536943FD467}" type="pres">
      <dgm:prSet presAssocID="{FE140D17-2D9E-4BE2-877D-0249AD936D4E}" presName="text" presStyleLbl="fgAcc0" presStyleIdx="0" presStyleCnt="1" custLinFactNeighborX="-1793" custLinFactNeighborY="17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768-22E5-4B19-A92E-BAAE5C3742A3}" type="pres">
      <dgm:prSet presAssocID="{FE140D17-2D9E-4BE2-877D-0249AD936D4E}" presName="hierChild2" presStyleCnt="0"/>
      <dgm:spPr/>
    </dgm:pt>
    <dgm:pt modelId="{416CC974-D798-4A87-B722-54876385B48E}" type="pres">
      <dgm:prSet presAssocID="{FF26910B-7BEF-47CA-AC8D-693CFA204AC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6F828288-A6C7-4B46-9609-0D4B2216A9A3}" type="pres">
      <dgm:prSet presAssocID="{EA9663C2-B955-41DF-BC25-D0FB400D44E5}" presName="hierRoot2" presStyleCnt="0"/>
      <dgm:spPr/>
    </dgm:pt>
    <dgm:pt modelId="{DDDDFDF1-4B25-495C-AEE0-D9EBEC4A1DEB}" type="pres">
      <dgm:prSet presAssocID="{EA9663C2-B955-41DF-BC25-D0FB400D44E5}" presName="composite2" presStyleCnt="0"/>
      <dgm:spPr/>
    </dgm:pt>
    <dgm:pt modelId="{5A1D414F-2249-4E41-BAD3-A08430017B7A}" type="pres">
      <dgm:prSet presAssocID="{EA9663C2-B955-41DF-BC25-D0FB400D44E5}" presName="background2" presStyleLbl="node2" presStyleIdx="0" presStyleCnt="2"/>
      <dgm:spPr/>
    </dgm:pt>
    <dgm:pt modelId="{66FD565A-BFFC-4BDA-AEAE-AE3B68166A51}" type="pres">
      <dgm:prSet presAssocID="{EA9663C2-B955-41DF-BC25-D0FB400D44E5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58935-FA8D-48D0-9B87-B438FF7D9E62}" type="pres">
      <dgm:prSet presAssocID="{EA9663C2-B955-41DF-BC25-D0FB400D44E5}" presName="hierChild3" presStyleCnt="0"/>
      <dgm:spPr/>
    </dgm:pt>
    <dgm:pt modelId="{FC6A2869-2E5F-45B8-B4B1-5F827BF2C99A}" type="pres">
      <dgm:prSet presAssocID="{3EC202C3-D0E8-48BF-AC93-1D2A5C12767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0E1AD894-EAD5-4CF0-B51E-DB5342E2FB44}" type="pres">
      <dgm:prSet presAssocID="{81AB9945-D68F-4965-B751-647334327C9C}" presName="hierRoot3" presStyleCnt="0"/>
      <dgm:spPr/>
    </dgm:pt>
    <dgm:pt modelId="{0D6E8F08-2E6D-4A2A-922D-6C5593A52AD2}" type="pres">
      <dgm:prSet presAssocID="{81AB9945-D68F-4965-B751-647334327C9C}" presName="composite3" presStyleCnt="0"/>
      <dgm:spPr/>
    </dgm:pt>
    <dgm:pt modelId="{0DC7A446-E6E3-4045-861D-841C8465AE6E}" type="pres">
      <dgm:prSet presAssocID="{81AB9945-D68F-4965-B751-647334327C9C}" presName="background3" presStyleLbl="node3" presStyleIdx="0" presStyleCnt="2"/>
      <dgm:spPr/>
    </dgm:pt>
    <dgm:pt modelId="{D5A7C502-7A9C-454A-BEEC-C080B085CEDF}" type="pres">
      <dgm:prSet presAssocID="{81AB9945-D68F-4965-B751-647334327C9C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3983D3-9C20-4B9E-B98A-478112A93862}" type="pres">
      <dgm:prSet presAssocID="{81AB9945-D68F-4965-B751-647334327C9C}" presName="hierChild4" presStyleCnt="0"/>
      <dgm:spPr/>
    </dgm:pt>
    <dgm:pt modelId="{E8D694FF-8227-4D91-979C-803CDC3B1DE3}" type="pres">
      <dgm:prSet presAssocID="{1B5683FE-6B7B-43FA-A74F-8886B2FA4BE1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64E19F0-BC6F-461C-B263-23E3310E5F63}" type="pres">
      <dgm:prSet presAssocID="{5B9917DA-45B2-4D76-83E8-57FBA23B826C}" presName="hierRoot2" presStyleCnt="0"/>
      <dgm:spPr/>
    </dgm:pt>
    <dgm:pt modelId="{A442D484-A30D-4CBA-8B6C-86206CF716D9}" type="pres">
      <dgm:prSet presAssocID="{5B9917DA-45B2-4D76-83E8-57FBA23B826C}" presName="composite2" presStyleCnt="0"/>
      <dgm:spPr/>
    </dgm:pt>
    <dgm:pt modelId="{46A612BD-B4CA-45E0-8997-1A9CB1303D3D}" type="pres">
      <dgm:prSet presAssocID="{5B9917DA-45B2-4D76-83E8-57FBA23B826C}" presName="background2" presStyleLbl="node2" presStyleIdx="1" presStyleCnt="2"/>
      <dgm:spPr/>
    </dgm:pt>
    <dgm:pt modelId="{4009A13F-A91E-4F0A-96B1-E796E297D129}" type="pres">
      <dgm:prSet presAssocID="{5B9917DA-45B2-4D76-83E8-57FBA23B826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3CC42-4B83-45F2-A7AF-BE0F4EB4EF20}" type="pres">
      <dgm:prSet presAssocID="{5B9917DA-45B2-4D76-83E8-57FBA23B826C}" presName="hierChild3" presStyleCnt="0"/>
      <dgm:spPr/>
    </dgm:pt>
    <dgm:pt modelId="{B99C1564-A4FF-438F-B859-B8F2BC070B46}" type="pres">
      <dgm:prSet presAssocID="{7C5D64CD-C494-4BBC-833A-66D8CA5A5FDB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547086D-F930-4770-9306-F35A88CB4CA4}" type="pres">
      <dgm:prSet presAssocID="{B66D2863-BA41-4BC6-A24A-2B23189B6D77}" presName="hierRoot3" presStyleCnt="0"/>
      <dgm:spPr/>
    </dgm:pt>
    <dgm:pt modelId="{CDB6AD9D-B0D7-40E7-8F53-9EB239D6CD44}" type="pres">
      <dgm:prSet presAssocID="{B66D2863-BA41-4BC6-A24A-2B23189B6D77}" presName="composite3" presStyleCnt="0"/>
      <dgm:spPr/>
    </dgm:pt>
    <dgm:pt modelId="{5F79AB1A-D81A-4202-9349-DA3BADC246D9}" type="pres">
      <dgm:prSet presAssocID="{B66D2863-BA41-4BC6-A24A-2B23189B6D77}" presName="background3" presStyleLbl="node3" presStyleIdx="1" presStyleCnt="2"/>
      <dgm:spPr/>
    </dgm:pt>
    <dgm:pt modelId="{89C36D6A-3F8C-4506-9082-288A58C2F824}" type="pres">
      <dgm:prSet presAssocID="{B66D2863-BA41-4BC6-A24A-2B23189B6D7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A58C7B-060F-44CE-9140-BD4DD430FEE3}" type="pres">
      <dgm:prSet presAssocID="{B66D2863-BA41-4BC6-A24A-2B23189B6D77}" presName="hierChild4" presStyleCnt="0"/>
      <dgm:spPr/>
    </dgm:pt>
  </dgm:ptLst>
  <dgm:cxnLst>
    <dgm:cxn modelId="{7DE065E8-EC31-48DC-95D4-BD3F366B03E7}" type="presOf" srcId="{5B9917DA-45B2-4D76-83E8-57FBA23B826C}" destId="{4009A13F-A91E-4F0A-96B1-E796E297D129}" srcOrd="0" destOrd="0" presId="urn:microsoft.com/office/officeart/2005/8/layout/hierarchy1"/>
    <dgm:cxn modelId="{F6FC1A32-9648-4BBF-ACAD-6FBCE1633623}" type="presOf" srcId="{7C5D64CD-C494-4BBC-833A-66D8CA5A5FDB}" destId="{B99C1564-A4FF-438F-B859-B8F2BC070B46}" srcOrd="0" destOrd="0" presId="urn:microsoft.com/office/officeart/2005/8/layout/hierarchy1"/>
    <dgm:cxn modelId="{426AB04F-7E71-49CF-9784-14801FBEFBB8}" srcId="{EA9663C2-B955-41DF-BC25-D0FB400D44E5}" destId="{81AB9945-D68F-4965-B751-647334327C9C}" srcOrd="0" destOrd="0" parTransId="{3EC202C3-D0E8-48BF-AC93-1D2A5C127674}" sibTransId="{92C18AE4-C61E-4181-A51E-8C8E17A4860C}"/>
    <dgm:cxn modelId="{6FB91C75-C4C5-40CB-9592-38231FCBDFC2}" type="presOf" srcId="{B66D2863-BA41-4BC6-A24A-2B23189B6D77}" destId="{89C36D6A-3F8C-4506-9082-288A58C2F824}" srcOrd="0" destOrd="0" presId="urn:microsoft.com/office/officeart/2005/8/layout/hierarchy1"/>
    <dgm:cxn modelId="{5EC7008F-AEC6-411A-A630-AFE8C4F3A44D}" type="presOf" srcId="{81AB9945-D68F-4965-B751-647334327C9C}" destId="{D5A7C502-7A9C-454A-BEEC-C080B085CEDF}" srcOrd="0" destOrd="0" presId="urn:microsoft.com/office/officeart/2005/8/layout/hierarchy1"/>
    <dgm:cxn modelId="{20FB2129-1D85-4B74-A4B8-717CAD7F152F}" srcId="{FA1CF2A7-1E97-4805-AC80-5B1C96874FB1}" destId="{FE140D17-2D9E-4BE2-877D-0249AD936D4E}" srcOrd="0" destOrd="0" parTransId="{F06877BA-36B7-4074-8488-ADCBA94EBA99}" sibTransId="{9EFF4A13-38AE-46C3-8858-76D8F36A9C76}"/>
    <dgm:cxn modelId="{E32FC49E-6CD6-43AC-B2CF-9F8DC2099D8B}" type="presOf" srcId="{FA1CF2A7-1E97-4805-AC80-5B1C96874FB1}" destId="{6031A254-2D70-4088-ADEE-B65D9A2B7DA8}" srcOrd="0" destOrd="0" presId="urn:microsoft.com/office/officeart/2005/8/layout/hierarchy1"/>
    <dgm:cxn modelId="{CEDF62EC-24F2-425A-A14F-CE064AE35226}" type="presOf" srcId="{FF26910B-7BEF-47CA-AC8D-693CFA204ACE}" destId="{416CC974-D798-4A87-B722-54876385B48E}" srcOrd="0" destOrd="0" presId="urn:microsoft.com/office/officeart/2005/8/layout/hierarchy1"/>
    <dgm:cxn modelId="{C707C488-6A04-421B-A737-0C0415E92383}" type="presOf" srcId="{1B5683FE-6B7B-43FA-A74F-8886B2FA4BE1}" destId="{E8D694FF-8227-4D91-979C-803CDC3B1DE3}" srcOrd="0" destOrd="0" presId="urn:microsoft.com/office/officeart/2005/8/layout/hierarchy1"/>
    <dgm:cxn modelId="{B61F811F-AC91-4714-BE86-D725060F124B}" type="presOf" srcId="{FE140D17-2D9E-4BE2-877D-0249AD936D4E}" destId="{69CDB9DF-2A59-46C3-8C4D-3536943FD467}" srcOrd="0" destOrd="0" presId="urn:microsoft.com/office/officeart/2005/8/layout/hierarchy1"/>
    <dgm:cxn modelId="{2096767A-9BA0-4ABB-920B-915AE8E22A0F}" type="presOf" srcId="{3EC202C3-D0E8-48BF-AC93-1D2A5C127674}" destId="{FC6A2869-2E5F-45B8-B4B1-5F827BF2C99A}" srcOrd="0" destOrd="0" presId="urn:microsoft.com/office/officeart/2005/8/layout/hierarchy1"/>
    <dgm:cxn modelId="{B35949FA-F6FE-4570-9B9A-07594ECA5543}" srcId="{5B9917DA-45B2-4D76-83E8-57FBA23B826C}" destId="{B66D2863-BA41-4BC6-A24A-2B23189B6D77}" srcOrd="0" destOrd="0" parTransId="{7C5D64CD-C494-4BBC-833A-66D8CA5A5FDB}" sibTransId="{879B4CA0-7889-4B93-8C05-671C454A4420}"/>
    <dgm:cxn modelId="{C67D1503-C915-4AF2-AE46-1EF9904A07B5}" type="presOf" srcId="{EA9663C2-B955-41DF-BC25-D0FB400D44E5}" destId="{66FD565A-BFFC-4BDA-AEAE-AE3B68166A51}" srcOrd="0" destOrd="0" presId="urn:microsoft.com/office/officeart/2005/8/layout/hierarchy1"/>
    <dgm:cxn modelId="{A4FD833B-FD43-4257-8EE3-792DCC170135}" srcId="{FE140D17-2D9E-4BE2-877D-0249AD936D4E}" destId="{EA9663C2-B955-41DF-BC25-D0FB400D44E5}" srcOrd="0" destOrd="0" parTransId="{FF26910B-7BEF-47CA-AC8D-693CFA204ACE}" sibTransId="{0CFED533-9C7B-43F7-BADD-B0F685E14F17}"/>
    <dgm:cxn modelId="{162E0003-65FE-45D9-9805-851B50521D1C}" srcId="{FE140D17-2D9E-4BE2-877D-0249AD936D4E}" destId="{5B9917DA-45B2-4D76-83E8-57FBA23B826C}" srcOrd="1" destOrd="0" parTransId="{1B5683FE-6B7B-43FA-A74F-8886B2FA4BE1}" sibTransId="{26962DAF-D5EC-46D3-9F0E-991E6BC91B18}"/>
    <dgm:cxn modelId="{C42BA337-E871-471B-908D-622436EEAACB}" type="presParOf" srcId="{6031A254-2D70-4088-ADEE-B65D9A2B7DA8}" destId="{355766C3-7FD4-48D2-8D74-33AE423DAA32}" srcOrd="0" destOrd="0" presId="urn:microsoft.com/office/officeart/2005/8/layout/hierarchy1"/>
    <dgm:cxn modelId="{411B01F4-00FE-493F-83D9-837E52F1B450}" type="presParOf" srcId="{355766C3-7FD4-48D2-8D74-33AE423DAA32}" destId="{AF4C18DB-250C-404C-B431-CCC744004362}" srcOrd="0" destOrd="0" presId="urn:microsoft.com/office/officeart/2005/8/layout/hierarchy1"/>
    <dgm:cxn modelId="{5E325419-A33F-4E1D-8D7F-D1D5254E98E0}" type="presParOf" srcId="{AF4C18DB-250C-404C-B431-CCC744004362}" destId="{5291A49E-4206-4349-A504-AA1C7BE5FE2E}" srcOrd="0" destOrd="0" presId="urn:microsoft.com/office/officeart/2005/8/layout/hierarchy1"/>
    <dgm:cxn modelId="{6C4201C5-F276-4E50-AF21-B4DAAEBB5D66}" type="presParOf" srcId="{AF4C18DB-250C-404C-B431-CCC744004362}" destId="{69CDB9DF-2A59-46C3-8C4D-3536943FD467}" srcOrd="1" destOrd="0" presId="urn:microsoft.com/office/officeart/2005/8/layout/hierarchy1"/>
    <dgm:cxn modelId="{72B1D88F-19C6-4666-98CF-BF78AF4E1BE0}" type="presParOf" srcId="{355766C3-7FD4-48D2-8D74-33AE423DAA32}" destId="{20A6E768-22E5-4B19-A92E-BAAE5C3742A3}" srcOrd="1" destOrd="0" presId="urn:microsoft.com/office/officeart/2005/8/layout/hierarchy1"/>
    <dgm:cxn modelId="{E5878D41-A9D8-457D-B898-70A8E7C4AC7F}" type="presParOf" srcId="{20A6E768-22E5-4B19-A92E-BAAE5C3742A3}" destId="{416CC974-D798-4A87-B722-54876385B48E}" srcOrd="0" destOrd="0" presId="urn:microsoft.com/office/officeart/2005/8/layout/hierarchy1"/>
    <dgm:cxn modelId="{7AF430D4-557F-4907-8587-FFA7BDA6B4DE}" type="presParOf" srcId="{20A6E768-22E5-4B19-A92E-BAAE5C3742A3}" destId="{6F828288-A6C7-4B46-9609-0D4B2216A9A3}" srcOrd="1" destOrd="0" presId="urn:microsoft.com/office/officeart/2005/8/layout/hierarchy1"/>
    <dgm:cxn modelId="{65D9E614-624F-48EF-81AC-E7458182C014}" type="presParOf" srcId="{6F828288-A6C7-4B46-9609-0D4B2216A9A3}" destId="{DDDDFDF1-4B25-495C-AEE0-D9EBEC4A1DEB}" srcOrd="0" destOrd="0" presId="urn:microsoft.com/office/officeart/2005/8/layout/hierarchy1"/>
    <dgm:cxn modelId="{E6C89F5B-79DF-482E-B211-8907EB850764}" type="presParOf" srcId="{DDDDFDF1-4B25-495C-AEE0-D9EBEC4A1DEB}" destId="{5A1D414F-2249-4E41-BAD3-A08430017B7A}" srcOrd="0" destOrd="0" presId="urn:microsoft.com/office/officeart/2005/8/layout/hierarchy1"/>
    <dgm:cxn modelId="{0F400141-C962-45E6-B1BE-94B33A93758C}" type="presParOf" srcId="{DDDDFDF1-4B25-495C-AEE0-D9EBEC4A1DEB}" destId="{66FD565A-BFFC-4BDA-AEAE-AE3B68166A51}" srcOrd="1" destOrd="0" presId="urn:microsoft.com/office/officeart/2005/8/layout/hierarchy1"/>
    <dgm:cxn modelId="{56638761-E645-44BE-9F04-0B7A7A244EB0}" type="presParOf" srcId="{6F828288-A6C7-4B46-9609-0D4B2216A9A3}" destId="{B0558935-FA8D-48D0-9B87-B438FF7D9E62}" srcOrd="1" destOrd="0" presId="urn:microsoft.com/office/officeart/2005/8/layout/hierarchy1"/>
    <dgm:cxn modelId="{C875D874-5B03-46A4-A1D3-1035D7E7AFB0}" type="presParOf" srcId="{B0558935-FA8D-48D0-9B87-B438FF7D9E62}" destId="{FC6A2869-2E5F-45B8-B4B1-5F827BF2C99A}" srcOrd="0" destOrd="0" presId="urn:microsoft.com/office/officeart/2005/8/layout/hierarchy1"/>
    <dgm:cxn modelId="{DE821916-16D9-4358-B481-51E84DEB7C28}" type="presParOf" srcId="{B0558935-FA8D-48D0-9B87-B438FF7D9E62}" destId="{0E1AD894-EAD5-4CF0-B51E-DB5342E2FB44}" srcOrd="1" destOrd="0" presId="urn:microsoft.com/office/officeart/2005/8/layout/hierarchy1"/>
    <dgm:cxn modelId="{0D0E737C-9304-40A6-8484-5783BDD82C10}" type="presParOf" srcId="{0E1AD894-EAD5-4CF0-B51E-DB5342E2FB44}" destId="{0D6E8F08-2E6D-4A2A-922D-6C5593A52AD2}" srcOrd="0" destOrd="0" presId="urn:microsoft.com/office/officeart/2005/8/layout/hierarchy1"/>
    <dgm:cxn modelId="{F2A82A1B-FF87-4A77-9F60-52521A699D61}" type="presParOf" srcId="{0D6E8F08-2E6D-4A2A-922D-6C5593A52AD2}" destId="{0DC7A446-E6E3-4045-861D-841C8465AE6E}" srcOrd="0" destOrd="0" presId="urn:microsoft.com/office/officeart/2005/8/layout/hierarchy1"/>
    <dgm:cxn modelId="{674443C5-EED8-4362-820C-B3EB3E6FC493}" type="presParOf" srcId="{0D6E8F08-2E6D-4A2A-922D-6C5593A52AD2}" destId="{D5A7C502-7A9C-454A-BEEC-C080B085CEDF}" srcOrd="1" destOrd="0" presId="urn:microsoft.com/office/officeart/2005/8/layout/hierarchy1"/>
    <dgm:cxn modelId="{75D60E9F-95E2-4C0A-BC6A-97F3DA7D4926}" type="presParOf" srcId="{0E1AD894-EAD5-4CF0-B51E-DB5342E2FB44}" destId="{083983D3-9C20-4B9E-B98A-478112A93862}" srcOrd="1" destOrd="0" presId="urn:microsoft.com/office/officeart/2005/8/layout/hierarchy1"/>
    <dgm:cxn modelId="{3755EE1A-A9FB-4667-8176-EC4CB74088AD}" type="presParOf" srcId="{20A6E768-22E5-4B19-A92E-BAAE5C3742A3}" destId="{E8D694FF-8227-4D91-979C-803CDC3B1DE3}" srcOrd="2" destOrd="0" presId="urn:microsoft.com/office/officeart/2005/8/layout/hierarchy1"/>
    <dgm:cxn modelId="{C147BDF5-5CBC-47A1-B1C8-3338BCFD2A4E}" type="presParOf" srcId="{20A6E768-22E5-4B19-A92E-BAAE5C3742A3}" destId="{E64E19F0-BC6F-461C-B263-23E3310E5F63}" srcOrd="3" destOrd="0" presId="urn:microsoft.com/office/officeart/2005/8/layout/hierarchy1"/>
    <dgm:cxn modelId="{0FD1F10E-84B7-4696-9768-ABF86E975BDC}" type="presParOf" srcId="{E64E19F0-BC6F-461C-B263-23E3310E5F63}" destId="{A442D484-A30D-4CBA-8B6C-86206CF716D9}" srcOrd="0" destOrd="0" presId="urn:microsoft.com/office/officeart/2005/8/layout/hierarchy1"/>
    <dgm:cxn modelId="{5D2899FE-C227-401B-AA59-91B6B8942850}" type="presParOf" srcId="{A442D484-A30D-4CBA-8B6C-86206CF716D9}" destId="{46A612BD-B4CA-45E0-8997-1A9CB1303D3D}" srcOrd="0" destOrd="0" presId="urn:microsoft.com/office/officeart/2005/8/layout/hierarchy1"/>
    <dgm:cxn modelId="{83BB893A-C1F4-4464-A962-1A84FCD0E279}" type="presParOf" srcId="{A442D484-A30D-4CBA-8B6C-86206CF716D9}" destId="{4009A13F-A91E-4F0A-96B1-E796E297D129}" srcOrd="1" destOrd="0" presId="urn:microsoft.com/office/officeart/2005/8/layout/hierarchy1"/>
    <dgm:cxn modelId="{03F54A5A-A3AE-4BD4-AFAA-3CCFF295C33E}" type="presParOf" srcId="{E64E19F0-BC6F-461C-B263-23E3310E5F63}" destId="{0AB3CC42-4B83-45F2-A7AF-BE0F4EB4EF20}" srcOrd="1" destOrd="0" presId="urn:microsoft.com/office/officeart/2005/8/layout/hierarchy1"/>
    <dgm:cxn modelId="{D0AD3176-F854-4335-A7E3-8C06E9601708}" type="presParOf" srcId="{0AB3CC42-4B83-45F2-A7AF-BE0F4EB4EF20}" destId="{B99C1564-A4FF-438F-B859-B8F2BC070B46}" srcOrd="0" destOrd="0" presId="urn:microsoft.com/office/officeart/2005/8/layout/hierarchy1"/>
    <dgm:cxn modelId="{2320CC47-2937-464A-B955-F756370F1E05}" type="presParOf" srcId="{0AB3CC42-4B83-45F2-A7AF-BE0F4EB4EF20}" destId="{D547086D-F930-4770-9306-F35A88CB4CA4}" srcOrd="1" destOrd="0" presId="urn:microsoft.com/office/officeart/2005/8/layout/hierarchy1"/>
    <dgm:cxn modelId="{7CD0224A-9ECF-49CC-B78D-1DC547635289}" type="presParOf" srcId="{D547086D-F930-4770-9306-F35A88CB4CA4}" destId="{CDB6AD9D-B0D7-40E7-8F53-9EB239D6CD44}" srcOrd="0" destOrd="0" presId="urn:microsoft.com/office/officeart/2005/8/layout/hierarchy1"/>
    <dgm:cxn modelId="{82AFC62B-1335-45BA-8AEE-6877A5F6374F}" type="presParOf" srcId="{CDB6AD9D-B0D7-40E7-8F53-9EB239D6CD44}" destId="{5F79AB1A-D81A-4202-9349-DA3BADC246D9}" srcOrd="0" destOrd="0" presId="urn:microsoft.com/office/officeart/2005/8/layout/hierarchy1"/>
    <dgm:cxn modelId="{A36DB9F3-A8A3-4E0B-A684-EE7C49B581CA}" type="presParOf" srcId="{CDB6AD9D-B0D7-40E7-8F53-9EB239D6CD44}" destId="{89C36D6A-3F8C-4506-9082-288A58C2F824}" srcOrd="1" destOrd="0" presId="urn:microsoft.com/office/officeart/2005/8/layout/hierarchy1"/>
    <dgm:cxn modelId="{564D0793-D0EF-4F9D-881F-689F30FEE802}" type="presParOf" srcId="{D547086D-F930-4770-9306-F35A88CB4CA4}" destId="{53A58C7B-060F-44CE-9140-BD4DD430FE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6B1C48-2175-422C-A4FF-C24D61496A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70E95371-9D4D-4938-91BB-86ACB3FE86D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Marker</a:t>
          </a:r>
        </a:p>
      </dgm:t>
    </dgm:pt>
    <dgm:pt modelId="{72F55513-23B7-4399-BBF5-CF7E2DA5F1A4}" type="parTrans" cxnId="{E513B077-E9E1-4545-AD54-157AAB82E70A}">
      <dgm:prSet/>
      <dgm:spPr/>
      <dgm:t>
        <a:bodyPr/>
        <a:lstStyle/>
        <a:p>
          <a:endParaRPr lang="en-US"/>
        </a:p>
      </dgm:t>
    </dgm:pt>
    <dgm:pt modelId="{256FCF04-D943-4306-8825-4DC4D7502FE2}" type="sibTrans" cxnId="{E513B077-E9E1-4545-AD54-157AAB82E70A}">
      <dgm:prSet/>
      <dgm:spPr/>
      <dgm:t>
        <a:bodyPr/>
        <a:lstStyle/>
        <a:p>
          <a:endParaRPr lang="en-US"/>
        </a:p>
      </dgm:t>
    </dgm:pt>
    <dgm:pt modelId="{CF93BC29-8219-41CF-B6D2-FE4D8D35D21D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length, width color</a:t>
          </a:r>
        </a:p>
      </dgm:t>
    </dgm:pt>
    <dgm:pt modelId="{11A392A3-0F90-4F16-BA23-2A5BDCE1330A}" type="parTrans" cxnId="{C4CDB474-42F7-45DE-9EF0-8264BD4C7BDD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96B225E9-4877-4619-9598-B12C5CAE7319}" type="sibTrans" cxnId="{C4CDB474-42F7-45DE-9EF0-8264BD4C7BDD}">
      <dgm:prSet/>
      <dgm:spPr/>
      <dgm:t>
        <a:bodyPr/>
        <a:lstStyle/>
        <a:p>
          <a:endParaRPr lang="en-US"/>
        </a:p>
      </dgm:t>
    </dgm:pt>
    <dgm:pt modelId="{2344F22E-DCF2-4F5F-8A88-3355C6DE2B6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Variables</a:t>
          </a:r>
        </a:p>
      </dgm:t>
    </dgm:pt>
    <dgm:pt modelId="{78DF5F4B-546E-472F-99F1-6C3133517B85}" type="parTrans" cxnId="{E0F13DBF-3318-4D8E-A127-C78D43FA62A7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184F74BA-43F2-45D6-8FE7-2664D434C2D2}" type="sibTrans" cxnId="{E0F13DBF-3318-4D8E-A127-C78D43FA62A7}">
      <dgm:prSet/>
      <dgm:spPr/>
      <dgm:t>
        <a:bodyPr/>
        <a:lstStyle/>
        <a:p>
          <a:endParaRPr lang="en-US"/>
        </a:p>
      </dgm:t>
    </dgm:pt>
    <dgm:pt modelId="{68D9AC61-0061-4F8E-A122-2019D5CACE0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to Write()</a:t>
          </a:r>
        </a:p>
      </dgm:t>
    </dgm:pt>
    <dgm:pt modelId="{D8375326-CEA1-4593-A35A-DA17D16C1EF6}" type="parTrans" cxnId="{5BC6B3CE-D22B-4398-9900-59C5404D0886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78500A5D-3D9E-445B-A34C-DF1044B3AF2F}" type="sibTrans" cxnId="{5BC6B3CE-D22B-4398-9900-59C5404D0886}">
      <dgm:prSet/>
      <dgm:spPr/>
      <dgm:t>
        <a:bodyPr/>
        <a:lstStyle/>
        <a:p>
          <a:endParaRPr lang="en-US"/>
        </a:p>
      </dgm:t>
    </dgm:pt>
    <dgm:pt modelId="{B16AABCD-8891-4AA1-88BD-915FE790600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Methods</a:t>
          </a:r>
        </a:p>
      </dgm:t>
    </dgm:pt>
    <dgm:pt modelId="{C9248150-9114-4403-AE61-B24A6E794996}" type="parTrans" cxnId="{D5241480-735F-4677-896E-0C103C63FDE7}">
      <dgm:prSet/>
      <dgm:spPr/>
      <dgm:t>
        <a:bodyPr/>
        <a:lstStyle/>
        <a:p>
          <a:endParaRPr lang="en-US" sz="1800">
            <a:solidFill>
              <a:srgbClr val="002060"/>
            </a:solidFill>
          </a:endParaRPr>
        </a:p>
      </dgm:t>
    </dgm:pt>
    <dgm:pt modelId="{80AF225E-D88B-497C-B963-F32A8866760A}" type="sibTrans" cxnId="{D5241480-735F-4677-896E-0C103C63FDE7}">
      <dgm:prSet/>
      <dgm:spPr/>
      <dgm:t>
        <a:bodyPr/>
        <a:lstStyle/>
        <a:p>
          <a:endParaRPr lang="en-US"/>
        </a:p>
      </dgm:t>
    </dgm:pt>
    <dgm:pt modelId="{DFEEA3A9-43BB-44C0-BAFD-2A76DDF47E2A}" type="pres">
      <dgm:prSet presAssocID="{2E6B1C48-2175-422C-A4FF-C24D61496A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9EDF35-D6D9-4574-BE05-1B54D873BF05}" type="pres">
      <dgm:prSet presAssocID="{70E95371-9D4D-4938-91BB-86ACB3FE86DE}" presName="hierRoot1" presStyleCnt="0"/>
      <dgm:spPr/>
    </dgm:pt>
    <dgm:pt modelId="{E49E867A-4E8B-4D87-891C-EE917744A1B1}" type="pres">
      <dgm:prSet presAssocID="{70E95371-9D4D-4938-91BB-86ACB3FE86DE}" presName="composite" presStyleCnt="0"/>
      <dgm:spPr/>
    </dgm:pt>
    <dgm:pt modelId="{EC98644E-EE92-4750-BABA-8116147D28B8}" type="pres">
      <dgm:prSet presAssocID="{70E95371-9D4D-4938-91BB-86ACB3FE86DE}" presName="background" presStyleLbl="node0" presStyleIdx="0" presStyleCnt="1"/>
      <dgm:spPr/>
    </dgm:pt>
    <dgm:pt modelId="{D1A54081-2AB4-46B2-89C6-93C6B61C6396}" type="pres">
      <dgm:prSet presAssocID="{70E95371-9D4D-4938-91BB-86ACB3FE86D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E20DB0-9BE2-4F7C-9F16-42F506B8A813}" type="pres">
      <dgm:prSet presAssocID="{70E95371-9D4D-4938-91BB-86ACB3FE86DE}" presName="hierChild2" presStyleCnt="0"/>
      <dgm:spPr/>
    </dgm:pt>
    <dgm:pt modelId="{C4FEFA99-7DDF-464A-977F-B08D0A51896B}" type="pres">
      <dgm:prSet presAssocID="{11A392A3-0F90-4F16-BA23-2A5BDCE1330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810AFEF-A140-4BF3-88FD-29A51162FA2F}" type="pres">
      <dgm:prSet presAssocID="{CF93BC29-8219-41CF-B6D2-FE4D8D35D21D}" presName="hierRoot2" presStyleCnt="0"/>
      <dgm:spPr/>
    </dgm:pt>
    <dgm:pt modelId="{F2DBDE77-933F-4600-8C69-CED4033C6E47}" type="pres">
      <dgm:prSet presAssocID="{CF93BC29-8219-41CF-B6D2-FE4D8D35D21D}" presName="composite2" presStyleCnt="0"/>
      <dgm:spPr/>
    </dgm:pt>
    <dgm:pt modelId="{26B9FDAB-3FD3-4E0C-B4DC-7AB97A36F234}" type="pres">
      <dgm:prSet presAssocID="{CF93BC29-8219-41CF-B6D2-FE4D8D35D21D}" presName="background2" presStyleLbl="node2" presStyleIdx="0" presStyleCnt="2"/>
      <dgm:spPr/>
    </dgm:pt>
    <dgm:pt modelId="{C21092B6-C0F5-4317-81A0-8E82246E286C}" type="pres">
      <dgm:prSet presAssocID="{CF93BC29-8219-41CF-B6D2-FE4D8D35D21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F1689B-2D10-4103-B268-1FF6A1B1BCA7}" type="pres">
      <dgm:prSet presAssocID="{CF93BC29-8219-41CF-B6D2-FE4D8D35D21D}" presName="hierChild3" presStyleCnt="0"/>
      <dgm:spPr/>
    </dgm:pt>
    <dgm:pt modelId="{38F7DE04-3227-4A95-9E11-9A6099645D39}" type="pres">
      <dgm:prSet presAssocID="{78DF5F4B-546E-472F-99F1-6C3133517B85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4C89AD0-0164-4AF8-9359-2A61AD672A83}" type="pres">
      <dgm:prSet presAssocID="{2344F22E-DCF2-4F5F-8A88-3355C6DE2B65}" presName="hierRoot3" presStyleCnt="0"/>
      <dgm:spPr/>
    </dgm:pt>
    <dgm:pt modelId="{349AE76D-4D96-463F-B4FF-38FD13EC2ACF}" type="pres">
      <dgm:prSet presAssocID="{2344F22E-DCF2-4F5F-8A88-3355C6DE2B65}" presName="composite3" presStyleCnt="0"/>
      <dgm:spPr/>
    </dgm:pt>
    <dgm:pt modelId="{9064685A-AAAC-471D-A6FC-7419AB189EAD}" type="pres">
      <dgm:prSet presAssocID="{2344F22E-DCF2-4F5F-8A88-3355C6DE2B65}" presName="background3" presStyleLbl="node3" presStyleIdx="0" presStyleCnt="2"/>
      <dgm:spPr/>
    </dgm:pt>
    <dgm:pt modelId="{1756843C-E53E-4254-BB8C-CF56CDC53FD5}" type="pres">
      <dgm:prSet presAssocID="{2344F22E-DCF2-4F5F-8A88-3355C6DE2B6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DB87F-3AFA-415F-A094-D7EDD7C20635}" type="pres">
      <dgm:prSet presAssocID="{2344F22E-DCF2-4F5F-8A88-3355C6DE2B65}" presName="hierChild4" presStyleCnt="0"/>
      <dgm:spPr/>
    </dgm:pt>
    <dgm:pt modelId="{F247079F-3758-4B0E-9CFC-4F0970C8F842}" type="pres">
      <dgm:prSet presAssocID="{D8375326-CEA1-4593-A35A-DA17D16C1EF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8DC777F-8647-4A62-BBB1-F86BF8F41E3C}" type="pres">
      <dgm:prSet presAssocID="{68D9AC61-0061-4F8E-A122-2019D5CACE0B}" presName="hierRoot2" presStyleCnt="0"/>
      <dgm:spPr/>
    </dgm:pt>
    <dgm:pt modelId="{8EB8F0C8-A504-44EF-8EA1-77BF6D82F5BF}" type="pres">
      <dgm:prSet presAssocID="{68D9AC61-0061-4F8E-A122-2019D5CACE0B}" presName="composite2" presStyleCnt="0"/>
      <dgm:spPr/>
    </dgm:pt>
    <dgm:pt modelId="{00923A11-9606-4F63-9E45-458E4EE2CA3B}" type="pres">
      <dgm:prSet presAssocID="{68D9AC61-0061-4F8E-A122-2019D5CACE0B}" presName="background2" presStyleLbl="node2" presStyleIdx="1" presStyleCnt="2"/>
      <dgm:spPr/>
    </dgm:pt>
    <dgm:pt modelId="{4B5CF94B-F2DF-4CD9-96FC-BA287BF89195}" type="pres">
      <dgm:prSet presAssocID="{68D9AC61-0061-4F8E-A122-2019D5CACE0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76FCE2-CAB1-4EE6-98DA-1B736D69E396}" type="pres">
      <dgm:prSet presAssocID="{68D9AC61-0061-4F8E-A122-2019D5CACE0B}" presName="hierChild3" presStyleCnt="0"/>
      <dgm:spPr/>
    </dgm:pt>
    <dgm:pt modelId="{CB314A58-B4D0-484F-9C53-147218E95648}" type="pres">
      <dgm:prSet presAssocID="{C9248150-9114-4403-AE61-B24A6E794996}" presName="Name17" presStyleLbl="parChTrans1D3" presStyleIdx="1" presStyleCnt="2"/>
      <dgm:spPr/>
      <dgm:t>
        <a:bodyPr/>
        <a:lstStyle/>
        <a:p>
          <a:endParaRPr lang="en-US"/>
        </a:p>
      </dgm:t>
    </dgm:pt>
    <dgm:pt modelId="{9A10D327-B9F4-4AE7-BCC9-BF0F3AFF7FDA}" type="pres">
      <dgm:prSet presAssocID="{B16AABCD-8891-4AA1-88BD-915FE7906006}" presName="hierRoot3" presStyleCnt="0"/>
      <dgm:spPr/>
    </dgm:pt>
    <dgm:pt modelId="{7A7DF9E8-0E42-4F01-93F1-3B3D325A6E22}" type="pres">
      <dgm:prSet presAssocID="{B16AABCD-8891-4AA1-88BD-915FE7906006}" presName="composite3" presStyleCnt="0"/>
      <dgm:spPr/>
    </dgm:pt>
    <dgm:pt modelId="{1EE99681-F2EA-41F2-AF74-CCABACE00F8B}" type="pres">
      <dgm:prSet presAssocID="{B16AABCD-8891-4AA1-88BD-915FE7906006}" presName="background3" presStyleLbl="node3" presStyleIdx="1" presStyleCnt="2"/>
      <dgm:spPr/>
    </dgm:pt>
    <dgm:pt modelId="{89982B55-EBBE-475B-9554-12CD45D54911}" type="pres">
      <dgm:prSet presAssocID="{B16AABCD-8891-4AA1-88BD-915FE790600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A67228-BF6A-41D3-AFD8-1AB0D2D9678B}" type="pres">
      <dgm:prSet presAssocID="{B16AABCD-8891-4AA1-88BD-915FE7906006}" presName="hierChild4" presStyleCnt="0"/>
      <dgm:spPr/>
    </dgm:pt>
  </dgm:ptLst>
  <dgm:cxnLst>
    <dgm:cxn modelId="{5E07B6E4-FED0-46B5-9FB4-BE02B6F7A806}" type="presOf" srcId="{78DF5F4B-546E-472F-99F1-6C3133517B85}" destId="{38F7DE04-3227-4A95-9E11-9A6099645D39}" srcOrd="0" destOrd="0" presId="urn:microsoft.com/office/officeart/2005/8/layout/hierarchy1"/>
    <dgm:cxn modelId="{FC54726A-781A-45AD-8004-9A27B8533934}" type="presOf" srcId="{C9248150-9114-4403-AE61-B24A6E794996}" destId="{CB314A58-B4D0-484F-9C53-147218E95648}" srcOrd="0" destOrd="0" presId="urn:microsoft.com/office/officeart/2005/8/layout/hierarchy1"/>
    <dgm:cxn modelId="{94A2EECA-956C-41F5-B177-CB3CF5D27B60}" type="presOf" srcId="{2E6B1C48-2175-422C-A4FF-C24D61496A34}" destId="{DFEEA3A9-43BB-44C0-BAFD-2A76DDF47E2A}" srcOrd="0" destOrd="0" presId="urn:microsoft.com/office/officeart/2005/8/layout/hierarchy1"/>
    <dgm:cxn modelId="{587D5BB9-07A2-4809-AF53-40920EC17F11}" type="presOf" srcId="{70E95371-9D4D-4938-91BB-86ACB3FE86DE}" destId="{D1A54081-2AB4-46B2-89C6-93C6B61C6396}" srcOrd="0" destOrd="0" presId="urn:microsoft.com/office/officeart/2005/8/layout/hierarchy1"/>
    <dgm:cxn modelId="{E0F13DBF-3318-4D8E-A127-C78D43FA62A7}" srcId="{CF93BC29-8219-41CF-B6D2-FE4D8D35D21D}" destId="{2344F22E-DCF2-4F5F-8A88-3355C6DE2B65}" srcOrd="0" destOrd="0" parTransId="{78DF5F4B-546E-472F-99F1-6C3133517B85}" sibTransId="{184F74BA-43F2-45D6-8FE7-2664D434C2D2}"/>
    <dgm:cxn modelId="{3204484A-5176-47F5-95B1-EF9A2B259FF2}" type="presOf" srcId="{B16AABCD-8891-4AA1-88BD-915FE7906006}" destId="{89982B55-EBBE-475B-9554-12CD45D54911}" srcOrd="0" destOrd="0" presId="urn:microsoft.com/office/officeart/2005/8/layout/hierarchy1"/>
    <dgm:cxn modelId="{E9686EB8-E6D0-4AA2-B57E-29020C8C0B42}" type="presOf" srcId="{68D9AC61-0061-4F8E-A122-2019D5CACE0B}" destId="{4B5CF94B-F2DF-4CD9-96FC-BA287BF89195}" srcOrd="0" destOrd="0" presId="urn:microsoft.com/office/officeart/2005/8/layout/hierarchy1"/>
    <dgm:cxn modelId="{E74A50C0-B572-4C79-8685-E6E1173A6FF7}" type="presOf" srcId="{2344F22E-DCF2-4F5F-8A88-3355C6DE2B65}" destId="{1756843C-E53E-4254-BB8C-CF56CDC53FD5}" srcOrd="0" destOrd="0" presId="urn:microsoft.com/office/officeart/2005/8/layout/hierarchy1"/>
    <dgm:cxn modelId="{2A0A3934-F80D-411A-97DB-F591E336FC1F}" type="presOf" srcId="{11A392A3-0F90-4F16-BA23-2A5BDCE1330A}" destId="{C4FEFA99-7DDF-464A-977F-B08D0A51896B}" srcOrd="0" destOrd="0" presId="urn:microsoft.com/office/officeart/2005/8/layout/hierarchy1"/>
    <dgm:cxn modelId="{3DFB913F-ECBE-45A6-8CA4-4785A0F3D1A0}" type="presOf" srcId="{D8375326-CEA1-4593-A35A-DA17D16C1EF6}" destId="{F247079F-3758-4B0E-9CFC-4F0970C8F842}" srcOrd="0" destOrd="0" presId="urn:microsoft.com/office/officeart/2005/8/layout/hierarchy1"/>
    <dgm:cxn modelId="{E513B077-E9E1-4545-AD54-157AAB82E70A}" srcId="{2E6B1C48-2175-422C-A4FF-C24D61496A34}" destId="{70E95371-9D4D-4938-91BB-86ACB3FE86DE}" srcOrd="0" destOrd="0" parTransId="{72F55513-23B7-4399-BBF5-CF7E2DA5F1A4}" sibTransId="{256FCF04-D943-4306-8825-4DC4D7502FE2}"/>
    <dgm:cxn modelId="{D5241480-735F-4677-896E-0C103C63FDE7}" srcId="{68D9AC61-0061-4F8E-A122-2019D5CACE0B}" destId="{B16AABCD-8891-4AA1-88BD-915FE7906006}" srcOrd="0" destOrd="0" parTransId="{C9248150-9114-4403-AE61-B24A6E794996}" sibTransId="{80AF225E-D88B-497C-B963-F32A8866760A}"/>
    <dgm:cxn modelId="{359656F8-1166-4991-BAA3-206E4723FC74}" type="presOf" srcId="{CF93BC29-8219-41CF-B6D2-FE4D8D35D21D}" destId="{C21092B6-C0F5-4317-81A0-8E82246E286C}" srcOrd="0" destOrd="0" presId="urn:microsoft.com/office/officeart/2005/8/layout/hierarchy1"/>
    <dgm:cxn modelId="{C4CDB474-42F7-45DE-9EF0-8264BD4C7BDD}" srcId="{70E95371-9D4D-4938-91BB-86ACB3FE86DE}" destId="{CF93BC29-8219-41CF-B6D2-FE4D8D35D21D}" srcOrd="0" destOrd="0" parTransId="{11A392A3-0F90-4F16-BA23-2A5BDCE1330A}" sibTransId="{96B225E9-4877-4619-9598-B12C5CAE7319}"/>
    <dgm:cxn modelId="{5BC6B3CE-D22B-4398-9900-59C5404D0886}" srcId="{70E95371-9D4D-4938-91BB-86ACB3FE86DE}" destId="{68D9AC61-0061-4F8E-A122-2019D5CACE0B}" srcOrd="1" destOrd="0" parTransId="{D8375326-CEA1-4593-A35A-DA17D16C1EF6}" sibTransId="{78500A5D-3D9E-445B-A34C-DF1044B3AF2F}"/>
    <dgm:cxn modelId="{344D042F-0938-4CB4-BF8B-71878A1E43DE}" type="presParOf" srcId="{DFEEA3A9-43BB-44C0-BAFD-2A76DDF47E2A}" destId="{399EDF35-D6D9-4574-BE05-1B54D873BF05}" srcOrd="0" destOrd="0" presId="urn:microsoft.com/office/officeart/2005/8/layout/hierarchy1"/>
    <dgm:cxn modelId="{CF2EA7CE-C975-4B14-A163-F6B14BECCAC8}" type="presParOf" srcId="{399EDF35-D6D9-4574-BE05-1B54D873BF05}" destId="{E49E867A-4E8B-4D87-891C-EE917744A1B1}" srcOrd="0" destOrd="0" presId="urn:microsoft.com/office/officeart/2005/8/layout/hierarchy1"/>
    <dgm:cxn modelId="{DB0626EA-0EC2-4610-B40B-49F1129963D7}" type="presParOf" srcId="{E49E867A-4E8B-4D87-891C-EE917744A1B1}" destId="{EC98644E-EE92-4750-BABA-8116147D28B8}" srcOrd="0" destOrd="0" presId="urn:microsoft.com/office/officeart/2005/8/layout/hierarchy1"/>
    <dgm:cxn modelId="{F5497CA2-45BC-4382-AEE0-4A68A17918EE}" type="presParOf" srcId="{E49E867A-4E8B-4D87-891C-EE917744A1B1}" destId="{D1A54081-2AB4-46B2-89C6-93C6B61C6396}" srcOrd="1" destOrd="0" presId="urn:microsoft.com/office/officeart/2005/8/layout/hierarchy1"/>
    <dgm:cxn modelId="{EF605D68-CAD4-44CF-B78A-46A239B24604}" type="presParOf" srcId="{399EDF35-D6D9-4574-BE05-1B54D873BF05}" destId="{B0E20DB0-9BE2-4F7C-9F16-42F506B8A813}" srcOrd="1" destOrd="0" presId="urn:microsoft.com/office/officeart/2005/8/layout/hierarchy1"/>
    <dgm:cxn modelId="{51C62AD5-0FC7-4FE3-BCAD-9314BEFC9A4C}" type="presParOf" srcId="{B0E20DB0-9BE2-4F7C-9F16-42F506B8A813}" destId="{C4FEFA99-7DDF-464A-977F-B08D0A51896B}" srcOrd="0" destOrd="0" presId="urn:microsoft.com/office/officeart/2005/8/layout/hierarchy1"/>
    <dgm:cxn modelId="{CAEBBB32-1AAA-4F80-AE2D-3FBBEFB8A4EC}" type="presParOf" srcId="{B0E20DB0-9BE2-4F7C-9F16-42F506B8A813}" destId="{1810AFEF-A140-4BF3-88FD-29A51162FA2F}" srcOrd="1" destOrd="0" presId="urn:microsoft.com/office/officeart/2005/8/layout/hierarchy1"/>
    <dgm:cxn modelId="{1153DFFC-EA75-49A4-ABD4-D70DFBBA3F62}" type="presParOf" srcId="{1810AFEF-A140-4BF3-88FD-29A51162FA2F}" destId="{F2DBDE77-933F-4600-8C69-CED4033C6E47}" srcOrd="0" destOrd="0" presId="urn:microsoft.com/office/officeart/2005/8/layout/hierarchy1"/>
    <dgm:cxn modelId="{4A2BE74D-5C89-4932-B0C5-F8D46D998408}" type="presParOf" srcId="{F2DBDE77-933F-4600-8C69-CED4033C6E47}" destId="{26B9FDAB-3FD3-4E0C-B4DC-7AB97A36F234}" srcOrd="0" destOrd="0" presId="urn:microsoft.com/office/officeart/2005/8/layout/hierarchy1"/>
    <dgm:cxn modelId="{AF58C344-AC56-435F-94EC-FC4E4B849F97}" type="presParOf" srcId="{F2DBDE77-933F-4600-8C69-CED4033C6E47}" destId="{C21092B6-C0F5-4317-81A0-8E82246E286C}" srcOrd="1" destOrd="0" presId="urn:microsoft.com/office/officeart/2005/8/layout/hierarchy1"/>
    <dgm:cxn modelId="{89C864CE-54BB-4B95-98F5-1830991F26FC}" type="presParOf" srcId="{1810AFEF-A140-4BF3-88FD-29A51162FA2F}" destId="{91F1689B-2D10-4103-B268-1FF6A1B1BCA7}" srcOrd="1" destOrd="0" presId="urn:microsoft.com/office/officeart/2005/8/layout/hierarchy1"/>
    <dgm:cxn modelId="{CAD6A24A-185D-4E61-B035-AFF5F2B3D5E2}" type="presParOf" srcId="{91F1689B-2D10-4103-B268-1FF6A1B1BCA7}" destId="{38F7DE04-3227-4A95-9E11-9A6099645D39}" srcOrd="0" destOrd="0" presId="urn:microsoft.com/office/officeart/2005/8/layout/hierarchy1"/>
    <dgm:cxn modelId="{92D34F38-66D2-4480-AF60-0551C49B6B31}" type="presParOf" srcId="{91F1689B-2D10-4103-B268-1FF6A1B1BCA7}" destId="{54C89AD0-0164-4AF8-9359-2A61AD672A83}" srcOrd="1" destOrd="0" presId="urn:microsoft.com/office/officeart/2005/8/layout/hierarchy1"/>
    <dgm:cxn modelId="{39FCEE06-ADC5-4A55-B7F8-5B77FB0A68ED}" type="presParOf" srcId="{54C89AD0-0164-4AF8-9359-2A61AD672A83}" destId="{349AE76D-4D96-463F-B4FF-38FD13EC2ACF}" srcOrd="0" destOrd="0" presId="urn:microsoft.com/office/officeart/2005/8/layout/hierarchy1"/>
    <dgm:cxn modelId="{DA1D6347-6451-4E77-91BE-2582C233741F}" type="presParOf" srcId="{349AE76D-4D96-463F-B4FF-38FD13EC2ACF}" destId="{9064685A-AAAC-471D-A6FC-7419AB189EAD}" srcOrd="0" destOrd="0" presId="urn:microsoft.com/office/officeart/2005/8/layout/hierarchy1"/>
    <dgm:cxn modelId="{0B3FC07E-FA85-4AEB-B202-15DF7CB46B8A}" type="presParOf" srcId="{349AE76D-4D96-463F-B4FF-38FD13EC2ACF}" destId="{1756843C-E53E-4254-BB8C-CF56CDC53FD5}" srcOrd="1" destOrd="0" presId="urn:microsoft.com/office/officeart/2005/8/layout/hierarchy1"/>
    <dgm:cxn modelId="{A18E1029-6858-459A-A7B9-C798C60B926D}" type="presParOf" srcId="{54C89AD0-0164-4AF8-9359-2A61AD672A83}" destId="{2B3DB87F-3AFA-415F-A094-D7EDD7C20635}" srcOrd="1" destOrd="0" presId="urn:microsoft.com/office/officeart/2005/8/layout/hierarchy1"/>
    <dgm:cxn modelId="{266E31AA-1883-4341-B5F1-D20447E3942D}" type="presParOf" srcId="{B0E20DB0-9BE2-4F7C-9F16-42F506B8A813}" destId="{F247079F-3758-4B0E-9CFC-4F0970C8F842}" srcOrd="2" destOrd="0" presId="urn:microsoft.com/office/officeart/2005/8/layout/hierarchy1"/>
    <dgm:cxn modelId="{22A0AA53-22BF-4F92-A8DF-532F46EB48C9}" type="presParOf" srcId="{B0E20DB0-9BE2-4F7C-9F16-42F506B8A813}" destId="{28DC777F-8647-4A62-BBB1-F86BF8F41E3C}" srcOrd="3" destOrd="0" presId="urn:microsoft.com/office/officeart/2005/8/layout/hierarchy1"/>
    <dgm:cxn modelId="{F099F122-12EF-4222-8D33-533E38EACA17}" type="presParOf" srcId="{28DC777F-8647-4A62-BBB1-F86BF8F41E3C}" destId="{8EB8F0C8-A504-44EF-8EA1-77BF6D82F5BF}" srcOrd="0" destOrd="0" presId="urn:microsoft.com/office/officeart/2005/8/layout/hierarchy1"/>
    <dgm:cxn modelId="{33E87700-BAB6-46A5-B312-B44BBB5C6CF2}" type="presParOf" srcId="{8EB8F0C8-A504-44EF-8EA1-77BF6D82F5BF}" destId="{00923A11-9606-4F63-9E45-458E4EE2CA3B}" srcOrd="0" destOrd="0" presId="urn:microsoft.com/office/officeart/2005/8/layout/hierarchy1"/>
    <dgm:cxn modelId="{975909B9-F366-4B17-A47A-374D1F732750}" type="presParOf" srcId="{8EB8F0C8-A504-44EF-8EA1-77BF6D82F5BF}" destId="{4B5CF94B-F2DF-4CD9-96FC-BA287BF89195}" srcOrd="1" destOrd="0" presId="urn:microsoft.com/office/officeart/2005/8/layout/hierarchy1"/>
    <dgm:cxn modelId="{74A802FA-1AF5-4FF4-9316-4A3FE84EF406}" type="presParOf" srcId="{28DC777F-8647-4A62-BBB1-F86BF8F41E3C}" destId="{A776FCE2-CAB1-4EE6-98DA-1B736D69E396}" srcOrd="1" destOrd="0" presId="urn:microsoft.com/office/officeart/2005/8/layout/hierarchy1"/>
    <dgm:cxn modelId="{23A560DE-0985-4FD4-9BC3-76609491D873}" type="presParOf" srcId="{A776FCE2-CAB1-4EE6-98DA-1B736D69E396}" destId="{CB314A58-B4D0-484F-9C53-147218E95648}" srcOrd="0" destOrd="0" presId="urn:microsoft.com/office/officeart/2005/8/layout/hierarchy1"/>
    <dgm:cxn modelId="{F6E284F4-0D3E-4057-A30F-4C8BC9603C2A}" type="presParOf" srcId="{A776FCE2-CAB1-4EE6-98DA-1B736D69E396}" destId="{9A10D327-B9F4-4AE7-BCC9-BF0F3AFF7FDA}" srcOrd="1" destOrd="0" presId="urn:microsoft.com/office/officeart/2005/8/layout/hierarchy1"/>
    <dgm:cxn modelId="{9C814207-2422-4F3C-9EED-9177F173C4E5}" type="presParOf" srcId="{9A10D327-B9F4-4AE7-BCC9-BF0F3AFF7FDA}" destId="{7A7DF9E8-0E42-4F01-93F1-3B3D325A6E22}" srcOrd="0" destOrd="0" presId="urn:microsoft.com/office/officeart/2005/8/layout/hierarchy1"/>
    <dgm:cxn modelId="{36D670F9-6869-4637-8C26-FCEFA9C84BD4}" type="presParOf" srcId="{7A7DF9E8-0E42-4F01-93F1-3B3D325A6E22}" destId="{1EE99681-F2EA-41F2-AF74-CCABACE00F8B}" srcOrd="0" destOrd="0" presId="urn:microsoft.com/office/officeart/2005/8/layout/hierarchy1"/>
    <dgm:cxn modelId="{82DDDD9C-FF78-48D8-8ECB-A4C0C3444C92}" type="presParOf" srcId="{7A7DF9E8-0E42-4F01-93F1-3B3D325A6E22}" destId="{89982B55-EBBE-475B-9554-12CD45D54911}" srcOrd="1" destOrd="0" presId="urn:microsoft.com/office/officeart/2005/8/layout/hierarchy1"/>
    <dgm:cxn modelId="{41D82047-F291-40D7-97AA-1F3C40DE31D2}" type="presParOf" srcId="{9A10D327-B9F4-4AE7-BCC9-BF0F3AFF7FDA}" destId="{B5A67228-BF6A-41D3-AFD8-1AB0D2D967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1564-A4FF-438F-B859-B8F2BC070B46}">
      <dsp:nvSpPr>
        <dsp:cNvPr id="0" name=""/>
        <dsp:cNvSpPr/>
      </dsp:nvSpPr>
      <dsp:spPr>
        <a:xfrm>
          <a:off x="2934916" y="2879808"/>
          <a:ext cx="91440" cy="503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694FF-8227-4D91-979C-803CDC3B1DE3}">
      <dsp:nvSpPr>
        <dsp:cNvPr id="0" name=""/>
        <dsp:cNvSpPr/>
      </dsp:nvSpPr>
      <dsp:spPr>
        <a:xfrm>
          <a:off x="1892140" y="1465560"/>
          <a:ext cx="1088496" cy="31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137"/>
              </a:lnTo>
              <a:lnTo>
                <a:pt x="1088496" y="155137"/>
              </a:lnTo>
              <a:lnTo>
                <a:pt x="1088496" y="3154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A2869-2E5F-45B8-B4B1-5F827BF2C99A}">
      <dsp:nvSpPr>
        <dsp:cNvPr id="0" name=""/>
        <dsp:cNvSpPr/>
      </dsp:nvSpPr>
      <dsp:spPr>
        <a:xfrm>
          <a:off x="819975" y="2879808"/>
          <a:ext cx="91440" cy="503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CC974-D798-4A87-B722-54876385B48E}">
      <dsp:nvSpPr>
        <dsp:cNvPr id="0" name=""/>
        <dsp:cNvSpPr/>
      </dsp:nvSpPr>
      <dsp:spPr>
        <a:xfrm>
          <a:off x="865695" y="1465560"/>
          <a:ext cx="1026444" cy="315440"/>
        </a:xfrm>
        <a:custGeom>
          <a:avLst/>
          <a:gdLst/>
          <a:ahLst/>
          <a:cxnLst/>
          <a:rect l="0" t="0" r="0" b="0"/>
          <a:pathLst>
            <a:path>
              <a:moveTo>
                <a:pt x="1026444" y="0"/>
              </a:moveTo>
              <a:lnTo>
                <a:pt x="1026444" y="155137"/>
              </a:lnTo>
              <a:lnTo>
                <a:pt x="0" y="155137"/>
              </a:lnTo>
              <a:lnTo>
                <a:pt x="0" y="3154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1A49E-4206-4349-A504-AA1C7BE5FE2E}">
      <dsp:nvSpPr>
        <dsp:cNvPr id="0" name=""/>
        <dsp:cNvSpPr/>
      </dsp:nvSpPr>
      <dsp:spPr>
        <a:xfrm>
          <a:off x="1026937" y="366752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DB9DF-2A59-46C3-8C4D-3536943FD467}">
      <dsp:nvSpPr>
        <dsp:cNvPr id="0" name=""/>
        <dsp:cNvSpPr/>
      </dsp:nvSpPr>
      <dsp:spPr>
        <a:xfrm>
          <a:off x="1219204" y="549406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Object</a:t>
          </a:r>
        </a:p>
      </dsp:txBody>
      <dsp:txXfrm>
        <a:off x="1251387" y="581589"/>
        <a:ext cx="1666040" cy="1034441"/>
      </dsp:txXfrm>
    </dsp:sp>
    <dsp:sp modelId="{5A1D414F-2249-4E41-BAD3-A08430017B7A}">
      <dsp:nvSpPr>
        <dsp:cNvPr id="0" name=""/>
        <dsp:cNvSpPr/>
      </dsp:nvSpPr>
      <dsp:spPr>
        <a:xfrm>
          <a:off x="492" y="1781000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D565A-BFFC-4BDA-AEAE-AE3B68166A51}">
      <dsp:nvSpPr>
        <dsp:cNvPr id="0" name=""/>
        <dsp:cNvSpPr/>
      </dsp:nvSpPr>
      <dsp:spPr>
        <a:xfrm>
          <a:off x="192760" y="1963654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State</a:t>
          </a:r>
        </a:p>
      </dsp:txBody>
      <dsp:txXfrm>
        <a:off x="224943" y="1995837"/>
        <a:ext cx="1666040" cy="1034441"/>
      </dsp:txXfrm>
    </dsp:sp>
    <dsp:sp modelId="{0DC7A446-E6E3-4045-861D-841C8465AE6E}">
      <dsp:nvSpPr>
        <dsp:cNvPr id="0" name=""/>
        <dsp:cNvSpPr/>
      </dsp:nvSpPr>
      <dsp:spPr>
        <a:xfrm>
          <a:off x="492" y="3383068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7C502-7A9C-454A-BEEC-C080B085CEDF}">
      <dsp:nvSpPr>
        <dsp:cNvPr id="0" name=""/>
        <dsp:cNvSpPr/>
      </dsp:nvSpPr>
      <dsp:spPr>
        <a:xfrm>
          <a:off x="192760" y="3565722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Nouns</a:t>
          </a:r>
        </a:p>
      </dsp:txBody>
      <dsp:txXfrm>
        <a:off x="224943" y="3597905"/>
        <a:ext cx="1666040" cy="1034441"/>
      </dsp:txXfrm>
    </dsp:sp>
    <dsp:sp modelId="{46A612BD-B4CA-45E0-8997-1A9CB1303D3D}">
      <dsp:nvSpPr>
        <dsp:cNvPr id="0" name=""/>
        <dsp:cNvSpPr/>
      </dsp:nvSpPr>
      <dsp:spPr>
        <a:xfrm>
          <a:off x="2115433" y="1781000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9A13F-A91E-4F0A-96B1-E796E297D129}">
      <dsp:nvSpPr>
        <dsp:cNvPr id="0" name=""/>
        <dsp:cNvSpPr/>
      </dsp:nvSpPr>
      <dsp:spPr>
        <a:xfrm>
          <a:off x="2307701" y="1963654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Behavior</a:t>
          </a:r>
        </a:p>
      </dsp:txBody>
      <dsp:txXfrm>
        <a:off x="2339884" y="1995837"/>
        <a:ext cx="1666040" cy="1034441"/>
      </dsp:txXfrm>
    </dsp:sp>
    <dsp:sp modelId="{5F79AB1A-D81A-4202-9349-DA3BADC246D9}">
      <dsp:nvSpPr>
        <dsp:cNvPr id="0" name=""/>
        <dsp:cNvSpPr/>
      </dsp:nvSpPr>
      <dsp:spPr>
        <a:xfrm>
          <a:off x="2115433" y="3383068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36D6A-3F8C-4506-9082-288A58C2F824}">
      <dsp:nvSpPr>
        <dsp:cNvPr id="0" name=""/>
        <dsp:cNvSpPr/>
      </dsp:nvSpPr>
      <dsp:spPr>
        <a:xfrm>
          <a:off x="2307701" y="3565722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Verbs</a:t>
          </a:r>
        </a:p>
      </dsp:txBody>
      <dsp:txXfrm>
        <a:off x="2339884" y="3597905"/>
        <a:ext cx="1666040" cy="1034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14A58-B4D0-484F-9C53-147218E95648}">
      <dsp:nvSpPr>
        <dsp:cNvPr id="0" name=""/>
        <dsp:cNvSpPr/>
      </dsp:nvSpPr>
      <dsp:spPr>
        <a:xfrm>
          <a:off x="2934916" y="2858376"/>
          <a:ext cx="91440" cy="503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7079F-3758-4B0E-9CFC-4F0970C8F842}">
      <dsp:nvSpPr>
        <dsp:cNvPr id="0" name=""/>
        <dsp:cNvSpPr/>
      </dsp:nvSpPr>
      <dsp:spPr>
        <a:xfrm>
          <a:off x="1923166" y="1256309"/>
          <a:ext cx="1057470" cy="503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956"/>
              </a:lnTo>
              <a:lnTo>
                <a:pt x="1057470" y="342956"/>
              </a:lnTo>
              <a:lnTo>
                <a:pt x="1057470" y="503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7DE04-3227-4A95-9E11-9A6099645D39}">
      <dsp:nvSpPr>
        <dsp:cNvPr id="0" name=""/>
        <dsp:cNvSpPr/>
      </dsp:nvSpPr>
      <dsp:spPr>
        <a:xfrm>
          <a:off x="819975" y="2858376"/>
          <a:ext cx="91440" cy="5032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3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EFA99-7DDF-464A-977F-B08D0A51896B}">
      <dsp:nvSpPr>
        <dsp:cNvPr id="0" name=""/>
        <dsp:cNvSpPr/>
      </dsp:nvSpPr>
      <dsp:spPr>
        <a:xfrm>
          <a:off x="865695" y="1256309"/>
          <a:ext cx="1057470" cy="503259"/>
        </a:xfrm>
        <a:custGeom>
          <a:avLst/>
          <a:gdLst/>
          <a:ahLst/>
          <a:cxnLst/>
          <a:rect l="0" t="0" r="0" b="0"/>
          <a:pathLst>
            <a:path>
              <a:moveTo>
                <a:pt x="1057470" y="0"/>
              </a:moveTo>
              <a:lnTo>
                <a:pt x="1057470" y="342956"/>
              </a:lnTo>
              <a:lnTo>
                <a:pt x="0" y="342956"/>
              </a:lnTo>
              <a:lnTo>
                <a:pt x="0" y="503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8644E-EE92-4750-BABA-8116147D28B8}">
      <dsp:nvSpPr>
        <dsp:cNvPr id="0" name=""/>
        <dsp:cNvSpPr/>
      </dsp:nvSpPr>
      <dsp:spPr>
        <a:xfrm>
          <a:off x="1057963" y="157501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54081-2AB4-46B2-89C6-93C6B61C6396}">
      <dsp:nvSpPr>
        <dsp:cNvPr id="0" name=""/>
        <dsp:cNvSpPr/>
      </dsp:nvSpPr>
      <dsp:spPr>
        <a:xfrm>
          <a:off x="1250230" y="340155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Marker</a:t>
          </a:r>
        </a:p>
      </dsp:txBody>
      <dsp:txXfrm>
        <a:off x="1282413" y="372338"/>
        <a:ext cx="1666040" cy="1034441"/>
      </dsp:txXfrm>
    </dsp:sp>
    <dsp:sp modelId="{26B9FDAB-3FD3-4E0C-B4DC-7AB97A36F234}">
      <dsp:nvSpPr>
        <dsp:cNvPr id="0" name=""/>
        <dsp:cNvSpPr/>
      </dsp:nvSpPr>
      <dsp:spPr>
        <a:xfrm>
          <a:off x="492" y="1759569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092B6-C0F5-4317-81A0-8E82246E286C}">
      <dsp:nvSpPr>
        <dsp:cNvPr id="0" name=""/>
        <dsp:cNvSpPr/>
      </dsp:nvSpPr>
      <dsp:spPr>
        <a:xfrm>
          <a:off x="192760" y="1942223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length, width color</a:t>
          </a:r>
        </a:p>
      </dsp:txBody>
      <dsp:txXfrm>
        <a:off x="224943" y="1974406"/>
        <a:ext cx="1666040" cy="1034441"/>
      </dsp:txXfrm>
    </dsp:sp>
    <dsp:sp modelId="{9064685A-AAAC-471D-A6FC-7419AB189EAD}">
      <dsp:nvSpPr>
        <dsp:cNvPr id="0" name=""/>
        <dsp:cNvSpPr/>
      </dsp:nvSpPr>
      <dsp:spPr>
        <a:xfrm>
          <a:off x="492" y="3361636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6843C-E53E-4254-BB8C-CF56CDC53FD5}">
      <dsp:nvSpPr>
        <dsp:cNvPr id="0" name=""/>
        <dsp:cNvSpPr/>
      </dsp:nvSpPr>
      <dsp:spPr>
        <a:xfrm>
          <a:off x="192760" y="3544290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Variables</a:t>
          </a:r>
        </a:p>
      </dsp:txBody>
      <dsp:txXfrm>
        <a:off x="224943" y="3576473"/>
        <a:ext cx="1666040" cy="1034441"/>
      </dsp:txXfrm>
    </dsp:sp>
    <dsp:sp modelId="{00923A11-9606-4F63-9E45-458E4EE2CA3B}">
      <dsp:nvSpPr>
        <dsp:cNvPr id="0" name=""/>
        <dsp:cNvSpPr/>
      </dsp:nvSpPr>
      <dsp:spPr>
        <a:xfrm>
          <a:off x="2115433" y="1759569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F94B-F2DF-4CD9-96FC-BA287BF89195}">
      <dsp:nvSpPr>
        <dsp:cNvPr id="0" name=""/>
        <dsp:cNvSpPr/>
      </dsp:nvSpPr>
      <dsp:spPr>
        <a:xfrm>
          <a:off x="2307701" y="1942223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to Write()</a:t>
          </a:r>
        </a:p>
      </dsp:txBody>
      <dsp:txXfrm>
        <a:off x="2339884" y="1974406"/>
        <a:ext cx="1666040" cy="1034441"/>
      </dsp:txXfrm>
    </dsp:sp>
    <dsp:sp modelId="{1EE99681-F2EA-41F2-AF74-CCABACE00F8B}">
      <dsp:nvSpPr>
        <dsp:cNvPr id="0" name=""/>
        <dsp:cNvSpPr/>
      </dsp:nvSpPr>
      <dsp:spPr>
        <a:xfrm>
          <a:off x="2115433" y="3361636"/>
          <a:ext cx="1730406" cy="10988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82B55-EBBE-475B-9554-12CD45D54911}">
      <dsp:nvSpPr>
        <dsp:cNvPr id="0" name=""/>
        <dsp:cNvSpPr/>
      </dsp:nvSpPr>
      <dsp:spPr>
        <a:xfrm>
          <a:off x="2307701" y="3544290"/>
          <a:ext cx="1730406" cy="10988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800" b="0" i="0" u="none" strike="noStrike" kern="1200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Book Antiqua" pitchFamily="18" charset="0"/>
            </a:rPr>
            <a:t>Methods</a:t>
          </a:r>
        </a:p>
      </dsp:txBody>
      <dsp:txXfrm>
        <a:off x="2339884" y="3576473"/>
        <a:ext cx="1666040" cy="10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80F04-D12F-4607-A570-578DA239D694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E0EF9-20FF-4D3C-B026-C5959C15F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6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7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0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56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allows relevant information visible and encapsulation enables a programmer to </a:t>
            </a:r>
            <a:r>
              <a:rPr lang="en-US" sz="1200" b="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 the desired level of abstraction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word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means having many forms. In object oriented programming paradigm, polymorphism is often expressed as 'one interface, multiple functions'.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 can be static or dynamic. In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polymorphism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response to a function is determined at the compile time. In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polymorphism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 is decided at run time.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Polymorphism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mechanism of linking a function with an object during compile time is called early binding. It is also called static binding. C# provides two techniques to implement static polymorphism. 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overloading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overloading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most important concepts in object-oriented programming is  inheritance. 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allows to define a class in terms of another class, which makes it easier to create and maintain an application. 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also provides an opportunity to reuse the code functionality and fast implementation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creating a class, instead of writing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 data members and member functions, the programmer can designate that the new class should inherit the members of an existing class. 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existing class is called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class, and the new class is referred to as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class.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idea of inheritance implements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IS-A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relationship. For example, mammal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animal, dog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IS-A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mammal hence dog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IS-A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animal as well.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65651-6286-4C5B-9C14-6C1369A5D4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lane.com/tutorial/csharp/csharp-queue" TargetMode="External"/><Relationship Id="rId7" Type="http://schemas.openxmlformats.org/officeDocument/2006/relationships/hyperlink" Target="https://www.tutlane.com/tutorial/csharp/csharp-hashset" TargetMode="External"/><Relationship Id="rId2" Type="http://schemas.openxmlformats.org/officeDocument/2006/relationships/hyperlink" Target="https://www.tutlane.com/tutorial/csharp/csharp-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lane.com/tutorial/csharp/csharp-dictionary" TargetMode="External"/><Relationship Id="rId5" Type="http://schemas.openxmlformats.org/officeDocument/2006/relationships/hyperlink" Target="https://www.tutlane.com/tutorial/csharp/csharp-sortedlist" TargetMode="External"/><Relationship Id="rId4" Type="http://schemas.openxmlformats.org/officeDocument/2006/relationships/hyperlink" Target="https://www.tutlane.com/tutorial/csharp/csharp-stack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Object Oriented Programming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b="1" dirty="0"/>
              <a:t>OOP</a:t>
            </a:r>
          </a:p>
          <a:p>
            <a:pPr lvl="1"/>
            <a:r>
              <a:rPr lang="en-US" altLang="en-US" sz="2000" dirty="0"/>
              <a:t>software development </a:t>
            </a:r>
            <a:r>
              <a:rPr lang="en-US" altLang="en-US" sz="2000" dirty="0" smtClean="0"/>
              <a:t>methodology or paradigm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altLang="en-US" sz="2000" dirty="0"/>
              <a:t>split a program in building blocks called objects</a:t>
            </a:r>
            <a:r>
              <a:rPr lang="en-US" sz="2000" dirty="0"/>
              <a:t>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/>
              <a:t>What Is An Object ?</a:t>
            </a:r>
            <a:endParaRPr 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12221440"/>
              </p:ext>
            </p:extLst>
          </p:nvPr>
        </p:nvGraphicFramePr>
        <p:xfrm>
          <a:off x="354531" y="2014537"/>
          <a:ext cx="4038600" cy="484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69363499"/>
              </p:ext>
            </p:extLst>
          </p:nvPr>
        </p:nvGraphicFramePr>
        <p:xfrm>
          <a:off x="4800600" y="2035968"/>
          <a:ext cx="4038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55080" cy="838200"/>
          </a:xfrm>
        </p:spPr>
        <p:txBody>
          <a:bodyPr>
            <a:normAutofit/>
          </a:bodyPr>
          <a:lstStyle/>
          <a:p>
            <a:r>
              <a:rPr lang="en-US" dirty="0"/>
              <a:t>Creating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914400"/>
            <a:ext cx="9029696" cy="548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Variables , Methods </a:t>
            </a:r>
            <a:r>
              <a:rPr lang="en-US" dirty="0"/>
              <a:t> and C</a:t>
            </a:r>
            <a:r>
              <a:rPr lang="en-US" dirty="0">
                <a:solidFill>
                  <a:srgbClr val="002060"/>
                </a:solidFill>
              </a:rPr>
              <a:t>onstructors defined inside a class are called members of the class</a:t>
            </a:r>
          </a:p>
          <a:p>
            <a:r>
              <a:rPr lang="en-US" dirty="0">
                <a:solidFill>
                  <a:srgbClr val="002060"/>
                </a:solidFill>
              </a:rPr>
              <a:t>Types of Members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Data members/Fields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Member Functions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Methods 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Constructors 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Destructors </a:t>
            </a:r>
          </a:p>
          <a:p>
            <a:pPr lvl="2"/>
            <a:r>
              <a:rPr lang="en-US" dirty="0">
                <a:solidFill>
                  <a:srgbClr val="002060"/>
                </a:solidFill>
              </a:rPr>
              <a:t>Properties </a:t>
            </a:r>
          </a:p>
          <a:p>
            <a:pPr>
              <a:buNone/>
            </a:pPr>
            <a:r>
              <a:rPr lang="en-US" sz="2000" dirty="0">
                <a:latin typeface="Book Antiqua" pitchFamily="18" charset="0"/>
              </a:rPr>
              <a:t>			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Class Members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55080" cy="838200"/>
          </a:xfrm>
        </p:spPr>
        <p:txBody>
          <a:bodyPr>
            <a:normAutofit/>
          </a:bodyPr>
          <a:lstStyle/>
          <a:p>
            <a:r>
              <a:rPr lang="en-US" dirty="0"/>
              <a:t>Creating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914400"/>
            <a:ext cx="9029696" cy="5486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 Data member is a variable declared inside a class</a:t>
            </a:r>
          </a:p>
          <a:p>
            <a:r>
              <a:rPr lang="en-IN" dirty="0">
                <a:solidFill>
                  <a:srgbClr val="002060"/>
                </a:solidFill>
              </a:rPr>
              <a:t>Data members  are  also called as class variables</a:t>
            </a:r>
          </a:p>
          <a:p>
            <a:pPr>
              <a:buNone/>
            </a:pPr>
            <a:r>
              <a:rPr lang="en-US" sz="2000" dirty="0" smtClean="0">
                <a:latin typeface="Book Antiqua" pitchFamily="18" charset="0"/>
              </a:rPr>
              <a:t>	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Data Member Declaration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155099"/>
            <a:ext cx="5440363" cy="661987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ctr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&lt;modifier&gt;   &lt;data type&gt;    &lt;name&gt;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1205384" y="2965791"/>
            <a:ext cx="1257300" cy="396875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GB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rPr>
              <a:t>Modifiers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3265959" y="2965791"/>
            <a:ext cx="1257300" cy="396875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GB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rPr>
              <a:t>Data Type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5326534" y="2965791"/>
            <a:ext cx="1257300" cy="396875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defTabSz="801688" eaLnBrk="0" hangingPunct="0">
              <a:defRPr/>
            </a:pPr>
            <a:r>
              <a:rPr lang="en-GB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rPr>
              <a:t>Name</a:t>
            </a:r>
          </a:p>
        </p:txBody>
      </p: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279997" y="3372191"/>
            <a:ext cx="914033" cy="989227"/>
            <a:chOff x="1949209" y="3273822"/>
            <a:chExt cx="914291" cy="989802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2149185" y="3628041"/>
              <a:ext cx="708437" cy="0"/>
            </a:xfrm>
            <a:prstGeom prst="straightConnector1">
              <a:avLst/>
            </a:prstGeom>
            <a:ln w="57150">
              <a:noFill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949209" y="3894077"/>
              <a:ext cx="914291" cy="36954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Book Antiqua" pitchFamily="18" charset="0"/>
                  <a:cs typeface="Courier New" pitchFamily="49" charset="0"/>
                </a:rPr>
                <a:t>private</a:t>
              </a: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3400898" y="3372192"/>
            <a:ext cx="803425" cy="984278"/>
            <a:chOff x="4069583" y="3273823"/>
            <a:chExt cx="803883" cy="984355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4209537" y="3627863"/>
              <a:ext cx="70808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4069583" y="3888817"/>
              <a:ext cx="803883" cy="36936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Book Antiqua" pitchFamily="18" charset="0"/>
                  <a:cs typeface="Courier New" pitchFamily="49" charset="0"/>
                </a:rPr>
                <a:t>String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5053487" y="3372191"/>
            <a:ext cx="1726755" cy="979329"/>
            <a:chOff x="5818176" y="3273822"/>
            <a:chExt cx="1726529" cy="978909"/>
          </a:xfrm>
        </p:grpSpPr>
        <p:cxnSp>
          <p:nvCxnSpPr>
            <p:cNvPr id="18" name="Straight Arrow Connector 17"/>
            <p:cNvCxnSpPr/>
            <p:nvPr/>
          </p:nvCxnSpPr>
          <p:spPr>
            <a:xfrm rot="5400000">
              <a:off x="6302411" y="3627683"/>
              <a:ext cx="707721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5818176" y="3883557"/>
              <a:ext cx="1726529" cy="369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Book Antiqua" pitchFamily="18" charset="0"/>
                  <a:cs typeface="Courier New" pitchFamily="49" charset="0"/>
                </a:rPr>
                <a:t>Variable Name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5008" y="4675379"/>
            <a:ext cx="5616624" cy="1728192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                 Ex:  </a:t>
            </a:r>
          </a:p>
          <a:p>
            <a:pPr algn="ctr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   private int Product_Id ;</a:t>
            </a:r>
          </a:p>
          <a:p>
            <a:pPr algn="ctr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	  public string Product_Nam; public double salary ;</a:t>
            </a:r>
          </a:p>
        </p:txBody>
      </p:sp>
    </p:spTree>
    <p:extLst>
      <p:ext uri="{BB962C8B-B14F-4D97-AF65-F5344CB8AC3E}">
        <p14:creationId xmlns:p14="http://schemas.microsoft.com/office/powerpoint/2010/main" val="2261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</a:t>
            </a:r>
            <a:r>
              <a:rPr lang="en-US" sz="3200" dirty="0" smtClean="0"/>
              <a:t>Methods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A Method is a sub-program consist of one or more executable statements </a:t>
            </a:r>
          </a:p>
          <a:p>
            <a:r>
              <a:rPr lang="en-US" sz="2400" dirty="0"/>
              <a:t>Methods divide an application into logical units</a:t>
            </a:r>
          </a:p>
          <a:p>
            <a:r>
              <a:rPr lang="en-US" sz="2400" dirty="0"/>
              <a:t>To use Method, you required:</a:t>
            </a:r>
          </a:p>
          <a:p>
            <a:pPr lvl="1"/>
            <a:r>
              <a:rPr lang="en-US" sz="2400" dirty="0"/>
              <a:t>Define Methods</a:t>
            </a:r>
          </a:p>
          <a:p>
            <a:pPr lvl="1"/>
            <a:r>
              <a:rPr lang="en-US" sz="2400" dirty="0"/>
              <a:t>Call Methods</a:t>
            </a:r>
          </a:p>
          <a:p>
            <a:r>
              <a:rPr lang="en-IN" sz="2400" dirty="0"/>
              <a:t>The following syntax can be used to define a method</a:t>
            </a:r>
          </a:p>
          <a:p>
            <a:pPr marL="457200" lvl="1" indent="0">
              <a:buNone/>
            </a:pPr>
            <a:r>
              <a:rPr lang="en-IN" sz="2400" dirty="0"/>
              <a:t>&lt;Access Specifier&gt; &lt;Return Type&gt; &lt;Method 			Name&gt;(Parameter List)</a:t>
            </a:r>
          </a:p>
          <a:p>
            <a:pPr marL="457200" lvl="1" indent="0">
              <a:buNone/>
            </a:pPr>
            <a:r>
              <a:rPr lang="en-IN" sz="2400" dirty="0"/>
              <a:t>			{</a:t>
            </a:r>
          </a:p>
          <a:p>
            <a:pPr marL="457200" lvl="1" indent="0">
              <a:buNone/>
            </a:pPr>
            <a:r>
              <a:rPr lang="en-IN" sz="2400" dirty="0"/>
              <a:t>			     Method body</a:t>
            </a:r>
          </a:p>
          <a:p>
            <a:pPr marL="457200" lvl="1" indent="0">
              <a:buNone/>
            </a:pPr>
            <a:r>
              <a:rPr lang="en-IN" sz="2400" dirty="0"/>
              <a:t>			}</a:t>
            </a:r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</a:t>
            </a:r>
            <a:r>
              <a:rPr lang="en-US" sz="3200" dirty="0" smtClean="0"/>
              <a:t>Methods….(</a:t>
            </a:r>
            <a:r>
              <a:rPr lang="en-US" sz="3200" dirty="0" err="1" smtClean="0"/>
              <a:t>Contid</a:t>
            </a:r>
            <a:r>
              <a:rPr lang="en-US" sz="3200" dirty="0" smtClean="0"/>
              <a:t>)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dirty="0"/>
              <a:t>The building blocks of a method are</a:t>
            </a:r>
          </a:p>
          <a:p>
            <a:pPr lvl="1"/>
            <a:r>
              <a:rPr lang="en-US" sz="2000" dirty="0"/>
              <a:t>Access Specifier</a:t>
            </a:r>
          </a:p>
          <a:p>
            <a:pPr lvl="1"/>
            <a:r>
              <a:rPr lang="en-US" sz="2000" dirty="0"/>
              <a:t>Return Type</a:t>
            </a:r>
          </a:p>
          <a:p>
            <a:pPr lvl="1"/>
            <a:r>
              <a:rPr lang="en-US" sz="2000" dirty="0"/>
              <a:t>Method Name</a:t>
            </a:r>
          </a:p>
          <a:p>
            <a:pPr lvl="1"/>
            <a:r>
              <a:rPr lang="en-US" sz="2000" dirty="0"/>
              <a:t>Parameter List</a:t>
            </a:r>
          </a:p>
          <a:p>
            <a:pPr lvl="1"/>
            <a:r>
              <a:rPr lang="en-US" sz="2000" dirty="0"/>
              <a:t>Method body</a:t>
            </a:r>
            <a:endParaRPr lang="en-IN" sz="2000" dirty="0"/>
          </a:p>
          <a:p>
            <a:r>
              <a:rPr lang="en-IN" sz="2000" dirty="0"/>
              <a:t>Method  can be called by using the name of the </a:t>
            </a:r>
            <a:r>
              <a:rPr lang="en-IN" sz="2000" dirty="0" smtClean="0"/>
              <a:t> </a:t>
            </a:r>
            <a:r>
              <a:rPr lang="en-IN" sz="2000" dirty="0"/>
              <a:t>method</a:t>
            </a:r>
          </a:p>
          <a:p>
            <a:r>
              <a:rPr lang="en-IN" sz="2000" dirty="0"/>
              <a:t>The method name is followed by parentheses</a:t>
            </a:r>
          </a:p>
          <a:p>
            <a:pPr lvl="1"/>
            <a:r>
              <a:rPr lang="en-IN" sz="1600" dirty="0" err="1"/>
              <a:t>MethodName</a:t>
            </a:r>
            <a:r>
              <a:rPr lang="en-IN" sz="1600" dirty="0"/>
              <a:t>();</a:t>
            </a:r>
          </a:p>
          <a:p>
            <a:pPr lvl="1"/>
            <a:r>
              <a:rPr lang="en-IN" sz="1600" dirty="0" err="1"/>
              <a:t>MethodName</a:t>
            </a:r>
            <a:r>
              <a:rPr lang="en-IN" sz="1600" dirty="0"/>
              <a:t>(value1,value2</a:t>
            </a:r>
            <a:r>
              <a:rPr lang="en-IN" sz="1600" dirty="0" smtClean="0"/>
              <a:t>);</a:t>
            </a:r>
          </a:p>
          <a:p>
            <a:pPr lvl="1"/>
            <a:r>
              <a:rPr lang="it-IT" sz="1600" dirty="0"/>
              <a:t>Dice diceOne = new Dice();</a:t>
            </a:r>
          </a:p>
          <a:p>
            <a:pPr marL="457200" lvl="1" indent="0">
              <a:buNone/>
            </a:pPr>
            <a:r>
              <a:rPr lang="it-IT" sz="1600" dirty="0" smtClean="0"/>
              <a:t>	diceOne.roll</a:t>
            </a:r>
            <a:r>
              <a:rPr lang="it-IT" sz="1600" dirty="0"/>
              <a:t>();</a:t>
            </a:r>
          </a:p>
          <a:p>
            <a:pPr marL="457200" lvl="1" indent="0">
              <a:buNone/>
            </a:pPr>
            <a:r>
              <a:rPr lang="it-IT" sz="1600" dirty="0" smtClean="0"/>
              <a:t>	int </a:t>
            </a:r>
            <a:r>
              <a:rPr lang="it-IT" sz="1600" dirty="0"/>
              <a:t>value = diceOne.faceValue();</a:t>
            </a:r>
          </a:p>
          <a:p>
            <a:pPr lvl="1"/>
            <a:endParaRPr lang="en-IN" sz="1600" dirty="0" smtClean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pic>
        <p:nvPicPr>
          <p:cNvPr id="7" name="Picture 6" descr="Method Call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4279709"/>
            <a:ext cx="3799656" cy="22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C# Passing Parameters to Methods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lvl="1"/>
            <a:endParaRPr lang="en-IN" sz="1600" dirty="0" smtClean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In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 </a:t>
            </a: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c#, </a:t>
            </a:r>
            <a:r>
              <a:rPr lang="en-IN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params</a:t>
            </a: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 keyword is useful to specify a method parameter that takes a variable number of arguments. The </a:t>
            </a:r>
            <a:r>
              <a:rPr lang="en-IN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params</a:t>
            </a: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 keyword is useful when we are not sure about the number of arguments to send as a parameter.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 </a:t>
            </a:r>
            <a:r>
              <a:rPr lang="en-IN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In </a:t>
            </a: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c#, </a:t>
            </a:r>
            <a:r>
              <a:rPr lang="en-IN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params</a:t>
            </a: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 keyword is </a:t>
            </a:r>
            <a:r>
              <a:rPr lang="en-IN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used to </a:t>
            </a: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specify a method parameter that takes a variable number of arguments. </a:t>
            </a:r>
            <a:endParaRPr lang="en-IN" sz="20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The </a:t>
            </a:r>
            <a:r>
              <a:rPr lang="en-IN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params</a:t>
            </a: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 keyword is useful when we are not sure about the number of arguments to send as a parameter.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(body)"/>
                <a:cs typeface="Arial" pitchFamily="34" charset="0"/>
              </a:rPr>
              <a:t> </a:t>
            </a: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03069"/>
            <a:ext cx="9144000" cy="34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Types of Variables and Methods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Methods are of 3 types:</a:t>
            </a:r>
          </a:p>
          <a:p>
            <a:endParaRPr lang="en-IN" sz="2400" dirty="0"/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Static method</a:t>
            </a:r>
          </a:p>
          <a:p>
            <a:pPr lvl="1"/>
            <a:r>
              <a:rPr lang="en-IN" sz="2000" dirty="0"/>
              <a:t>   Instance method</a:t>
            </a:r>
          </a:p>
          <a:p>
            <a:endParaRPr lang="en-IN" sz="2400" dirty="0"/>
          </a:p>
          <a:p>
            <a:r>
              <a:rPr lang="en-IN" sz="2400" dirty="0" smtClean="0"/>
              <a:t>The member variables of a class is known as instance variables</a:t>
            </a:r>
            <a:endParaRPr lang="en-IN" sz="2400" dirty="0"/>
          </a:p>
          <a:p>
            <a:r>
              <a:rPr lang="en-IN" sz="2400" dirty="0" smtClean="0"/>
              <a:t>Instance variables define object properties</a:t>
            </a:r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dirty="0" smtClean="0"/>
              <a:t>instance methods </a:t>
            </a:r>
            <a:r>
              <a:rPr lang="en-IN" sz="2400" dirty="0"/>
              <a:t>act upon the instance variables of a class</a:t>
            </a:r>
          </a:p>
          <a:p>
            <a:r>
              <a:rPr lang="en-IN" sz="2400" dirty="0"/>
              <a:t>Instance methods are  invoked  with an object 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&lt;&lt;object reference&gt;&gt;.&lt;&lt;method-name&gt;&gt;;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Static Variables and Methods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Variable which belongs to the class and not to object(instance)</a:t>
            </a:r>
          </a:p>
          <a:p>
            <a:r>
              <a:rPr lang="en-IN" sz="2400" dirty="0"/>
              <a:t>Also called as class variables </a:t>
            </a:r>
          </a:p>
          <a:p>
            <a:r>
              <a:rPr lang="en-IN" sz="2400" dirty="0"/>
              <a:t>Static variables are initialized only once , at the start of the execution  </a:t>
            </a:r>
          </a:p>
          <a:p>
            <a:r>
              <a:rPr lang="en-IN" sz="2400" dirty="0"/>
              <a:t>A single copy  shared by all instances of the class</a:t>
            </a:r>
          </a:p>
          <a:p>
            <a:r>
              <a:rPr lang="en-IN" sz="2400" dirty="0"/>
              <a:t>A static variable can be accessed directly by the class name and doesn’t need any object</a:t>
            </a:r>
          </a:p>
          <a:p>
            <a:endParaRPr lang="en-IN" sz="2400" dirty="0"/>
          </a:p>
          <a:p>
            <a:pPr lvl="1"/>
            <a:r>
              <a:rPr lang="en-IN" sz="2000" dirty="0"/>
              <a:t>Syntax : &lt;class-name&gt;.&lt;variable-name&gt;</a:t>
            </a:r>
          </a:p>
          <a:p>
            <a:r>
              <a:rPr lang="en-IN" sz="2400" dirty="0"/>
              <a:t>A static method can be called and executed without creating an object</a:t>
            </a:r>
          </a:p>
          <a:p>
            <a:r>
              <a:rPr lang="en-IN" sz="2400" dirty="0"/>
              <a:t>Static method can be invoked directly using  class name</a:t>
            </a:r>
          </a:p>
          <a:p>
            <a:r>
              <a:rPr lang="en-IN" sz="2400" dirty="0"/>
              <a:t>All C# program needs a Main method which is static </a:t>
            </a:r>
          </a:p>
          <a:p>
            <a:r>
              <a:rPr lang="en-IN" sz="2400" dirty="0"/>
              <a:t>Syntax:</a:t>
            </a:r>
          </a:p>
          <a:p>
            <a:pPr lvl="1"/>
            <a:r>
              <a:rPr lang="en-IN" sz="2000" dirty="0"/>
              <a:t> &lt;access-modifiers&gt; static &lt;return type&gt; &lt;method name&gt;(&lt;parameters&gt;); </a:t>
            </a:r>
            <a:br>
              <a:rPr lang="en-IN" sz="2000" dirty="0"/>
            </a:br>
            <a:r>
              <a:rPr lang="en-IN" sz="2000" dirty="0" err="1"/>
              <a:t>Eg</a:t>
            </a:r>
            <a:r>
              <a:rPr lang="en-IN" sz="2000" dirty="0"/>
              <a:t>: public static void main()</a:t>
            </a:r>
          </a:p>
          <a:p>
            <a:endParaRPr lang="en-IN" sz="2400" dirty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Constructors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IN" sz="2400" dirty="0"/>
              <a:t>Constructors are  similar to functions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Have same name as class name</a:t>
            </a:r>
          </a:p>
          <a:p>
            <a:r>
              <a:rPr lang="en-IN" sz="2400" dirty="0"/>
              <a:t>Automatically called when ever an object of the class    </a:t>
            </a:r>
          </a:p>
          <a:p>
            <a:pPr marL="0" indent="0">
              <a:buNone/>
            </a:pPr>
            <a:r>
              <a:rPr lang="en-IN" sz="2400" dirty="0"/>
              <a:t>    is created</a:t>
            </a:r>
          </a:p>
          <a:p>
            <a:r>
              <a:rPr lang="en-IN" sz="2400" dirty="0"/>
              <a:t>Constructors initialize the object</a:t>
            </a:r>
          </a:p>
          <a:p>
            <a:pPr lvl="1"/>
            <a:r>
              <a:rPr lang="en-IN" sz="2000" dirty="0"/>
              <a:t>Example : </a:t>
            </a:r>
          </a:p>
          <a:p>
            <a:pPr marL="0" indent="0">
              <a:buNone/>
            </a:pPr>
            <a:r>
              <a:rPr lang="en-IN" sz="2400" dirty="0"/>
              <a:t>			class  Car{</a:t>
            </a:r>
          </a:p>
          <a:p>
            <a:pPr marL="0" indent="0">
              <a:buNone/>
            </a:pPr>
            <a:r>
              <a:rPr lang="en-IN" sz="2400" dirty="0"/>
              <a:t>				public Car() {  // this is constructor</a:t>
            </a:r>
          </a:p>
          <a:p>
            <a:pPr marL="0" indent="0">
              <a:buNone/>
            </a:pPr>
            <a:r>
              <a:rPr lang="en-IN" sz="2400" dirty="0"/>
              <a:t>				. . . </a:t>
            </a:r>
          </a:p>
          <a:p>
            <a:pPr marL="0" indent="0">
              <a:buNone/>
            </a:pPr>
            <a:r>
              <a:rPr lang="en-IN" sz="2400" dirty="0"/>
              <a:t>				}</a:t>
            </a:r>
          </a:p>
          <a:p>
            <a:pPr marL="0" indent="0">
              <a:buNone/>
            </a:pPr>
            <a:r>
              <a:rPr lang="en-IN" sz="2400" dirty="0"/>
              <a:t>			}</a:t>
            </a:r>
          </a:p>
          <a:p>
            <a:endParaRPr lang="en-IN" sz="2400" dirty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Constructors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76993"/>
            <a:ext cx="9144000" cy="56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Constructors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830"/>
            <a:ext cx="9144000" cy="49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Identify Objects in a Dice Game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 l="10846" t="18134" r="18381" b="11922"/>
          <a:stretch>
            <a:fillRect/>
          </a:stretch>
        </p:blipFill>
        <p:spPr bwMode="auto">
          <a:xfrm>
            <a:off x="3203848" y="2636912"/>
            <a:ext cx="2847975" cy="1889125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976948" y="1993265"/>
            <a:ext cx="1116013" cy="3640944"/>
            <a:chOff x="991848" y="1978800"/>
            <a:chExt cx="1116051" cy="3639435"/>
          </a:xfrm>
        </p:grpSpPr>
        <p:pic>
          <p:nvPicPr>
            <p:cNvPr id="13" name="Picture 12" descr="Student icon 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638" y="1978800"/>
              <a:ext cx="1038261" cy="320066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991848" y="5249056"/>
              <a:ext cx="1010247" cy="369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rgbClr val="002060"/>
                  </a:solidFill>
                  <a:latin typeface="Book Antiqua" pitchFamily="18" charset="0"/>
                </a:rPr>
                <a:t>Player 1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7035800" y="2036763"/>
            <a:ext cx="1131887" cy="3582356"/>
            <a:chOff x="7035384" y="2008682"/>
            <a:chExt cx="1131926" cy="3582210"/>
          </a:xfrm>
        </p:grpSpPr>
        <p:pic>
          <p:nvPicPr>
            <p:cNvPr id="17" name="Picture 16" descr="Student 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9049" y="2008682"/>
              <a:ext cx="1038261" cy="320027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7035384" y="5221575"/>
              <a:ext cx="1010248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>
                  <a:solidFill>
                    <a:srgbClr val="002060"/>
                  </a:solidFill>
                  <a:latin typeface="Book Antiqua" pitchFamily="18" charset="0"/>
                </a:rPr>
                <a:t>Player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This Keyword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This </a:t>
            </a:r>
            <a:r>
              <a:rPr lang="en-IN" sz="2400" dirty="0"/>
              <a:t>is a keyword which contains the current object reference </a:t>
            </a:r>
          </a:p>
          <a:p>
            <a:endParaRPr lang="en-IN" sz="2400" dirty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2692"/>
            <a:ext cx="9144000" cy="50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This Keyword….(</a:t>
            </a:r>
            <a:r>
              <a:rPr lang="en-US" sz="3200" b="1" dirty="0" err="1" smtClean="0">
                <a:latin typeface="+mj-lt"/>
                <a:cs typeface="Arial" pitchFamily="34" charset="0"/>
              </a:rPr>
              <a:t>Contid</a:t>
            </a:r>
            <a:r>
              <a:rPr lang="en-US" sz="3200" b="1" dirty="0" smtClean="0">
                <a:latin typeface="+mj-lt"/>
                <a:cs typeface="Arial" pitchFamily="34" charset="0"/>
              </a:rPr>
              <a:t>)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600" dirty="0">
                <a:solidFill>
                  <a:srgbClr val="002060"/>
                </a:solidFill>
                <a:latin typeface="Book Antiqua" pitchFamily="18" charset="0"/>
              </a:rPr>
              <a:t>Explicit constructor invocation</a:t>
            </a:r>
          </a:p>
          <a:p>
            <a:pPr fontAlgn="base"/>
            <a:endParaRPr lang="en-US" sz="1000" dirty="0">
              <a:solidFill>
                <a:srgbClr val="002060"/>
              </a:solidFill>
              <a:latin typeface="Book Antiqua" pitchFamily="18" charset="0"/>
            </a:endParaRPr>
          </a:p>
          <a:p>
            <a:pPr fontAlgn="base"/>
            <a:endParaRPr lang="en-US" sz="1000" dirty="0">
              <a:solidFill>
                <a:srgbClr val="002060"/>
              </a:solidFill>
              <a:latin typeface="Book Antiqua" pitchFamily="18" charset="0"/>
            </a:endParaRP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public class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MyClass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{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private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x, y, a, b;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public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MyClass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() : this(0, 0, 0, 0)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	{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  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	}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public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MyClass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a,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b) {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   this(0, 0, a, b);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}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public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MyClass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x,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y,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a,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b) {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this.x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= x;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this.y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= y;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this.a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= a;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  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</a:rPr>
              <a:t>this.b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= b;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}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         ... </a:t>
            </a:r>
          </a:p>
          <a:p>
            <a:pPr fontAlgn="base"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} </a:t>
            </a:r>
          </a:p>
          <a:p>
            <a:endParaRPr lang="en-IN" sz="2400" dirty="0"/>
          </a:p>
          <a:p>
            <a:endParaRPr lang="en-US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Properties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Property is an extension of the class variable and it provides a mechanism to read, write or change the value of the class variable without affecting the external way of accessing it in our applications.</a:t>
            </a:r>
          </a:p>
          <a:p>
            <a:r>
              <a:rPr lang="en-IN" sz="3400" dirty="0" smtClean="0">
                <a:latin typeface="Book Antiqua" pitchFamily="18" charset="0"/>
              </a:rPr>
              <a:t>properties contain </a:t>
            </a:r>
            <a:r>
              <a:rPr lang="en-IN" sz="3400" dirty="0">
                <a:latin typeface="Book Antiqua" pitchFamily="18" charset="0"/>
              </a:rPr>
              <a:t>one or two code blocks called accessors and those are called a get accessor and set accessor. </a:t>
            </a:r>
            <a:endParaRPr lang="en-IN" sz="3400" dirty="0" smtClean="0">
              <a:latin typeface="Book Antiqua" pitchFamily="18" charset="0"/>
            </a:endParaRPr>
          </a:p>
          <a:p>
            <a:r>
              <a:rPr lang="en-IN" sz="3400" dirty="0" smtClean="0">
                <a:latin typeface="Book Antiqua" pitchFamily="18" charset="0"/>
              </a:rPr>
              <a:t>By </a:t>
            </a:r>
            <a:r>
              <a:rPr lang="en-IN" sz="3400" dirty="0">
                <a:latin typeface="Book Antiqua" pitchFamily="18" charset="0"/>
              </a:rPr>
              <a:t>using get and set accessors, we can change the internal implementation of class variables and expose it without effecting the external way of accessing it based on our requirements</a:t>
            </a:r>
            <a:r>
              <a:rPr lang="en-IN" sz="3400" dirty="0" smtClean="0">
                <a:latin typeface="Book Antiqua" pitchFamily="18" charset="0"/>
              </a:rPr>
              <a:t>.</a:t>
            </a:r>
          </a:p>
          <a:p>
            <a:r>
              <a:rPr lang="en-IN" sz="3400" dirty="0" smtClean="0">
                <a:latin typeface="Book Antiqua" pitchFamily="18" charset="0"/>
              </a:rPr>
              <a:t>In </a:t>
            </a:r>
            <a:r>
              <a:rPr lang="en-IN" sz="3400" dirty="0">
                <a:latin typeface="Book Antiqua" pitchFamily="18" charset="0"/>
              </a:rPr>
              <a:t>object-oriented programming languages </a:t>
            </a:r>
            <a:r>
              <a:rPr lang="en-IN" sz="3400" dirty="0" smtClean="0">
                <a:latin typeface="Book Antiqua" pitchFamily="18" charset="0"/>
              </a:rPr>
              <a:t>define </a:t>
            </a:r>
            <a:r>
              <a:rPr lang="en-IN" sz="3400" dirty="0">
                <a:latin typeface="Book Antiqua" pitchFamily="18" charset="0"/>
              </a:rPr>
              <a:t>fields as private, and then use properties to access their values in a public way with get and set accessors</a:t>
            </a:r>
            <a:r>
              <a:rPr lang="en-IN" sz="3400" dirty="0" smtClean="0">
                <a:latin typeface="Book Antiqua" pitchFamily="18" charset="0"/>
              </a:rPr>
              <a:t>.</a:t>
            </a:r>
          </a:p>
          <a:p>
            <a:r>
              <a:rPr lang="en-IN" sz="3400" dirty="0"/>
              <a:t>&lt;</a:t>
            </a:r>
            <a:r>
              <a:rPr lang="en-IN" sz="3400" dirty="0" err="1"/>
              <a:t>access_modifier</a:t>
            </a:r>
            <a:r>
              <a:rPr lang="en-IN" sz="3400" dirty="0"/>
              <a:t>&gt; &lt;</a:t>
            </a:r>
            <a:r>
              <a:rPr lang="en-IN" sz="3400" dirty="0" err="1"/>
              <a:t>return_type</a:t>
            </a:r>
            <a:r>
              <a:rPr lang="en-IN" sz="3400" dirty="0"/>
              <a:t>&gt; &lt;</a:t>
            </a:r>
            <a:r>
              <a:rPr lang="en-IN" sz="3400" dirty="0" err="1"/>
              <a:t>property_name</a:t>
            </a:r>
            <a:r>
              <a:rPr lang="en-IN" sz="3400" dirty="0"/>
              <a:t>&gt;</a:t>
            </a:r>
          </a:p>
          <a:p>
            <a:pPr marL="0" indent="0">
              <a:buNone/>
            </a:pPr>
            <a:r>
              <a:rPr lang="en-IN" sz="3400" dirty="0" smtClean="0"/>
              <a:t>	{</a:t>
            </a:r>
            <a:endParaRPr lang="en-IN" sz="3400" dirty="0"/>
          </a:p>
          <a:p>
            <a:pPr marL="0" indent="0">
              <a:buNone/>
            </a:pPr>
            <a:r>
              <a:rPr lang="en-IN" sz="3400" dirty="0"/>
              <a:t>  </a:t>
            </a:r>
            <a:r>
              <a:rPr lang="en-IN" sz="3400" dirty="0" smtClean="0"/>
              <a:t>	</a:t>
            </a:r>
            <a:r>
              <a:rPr lang="en-IN" sz="3400" dirty="0"/>
              <a:t>  get</a:t>
            </a:r>
          </a:p>
          <a:p>
            <a:pPr marL="0" indent="0">
              <a:buNone/>
            </a:pPr>
            <a:r>
              <a:rPr lang="en-IN" sz="3400" dirty="0"/>
              <a:t>   </a:t>
            </a:r>
            <a:r>
              <a:rPr lang="en-IN" sz="3400" dirty="0" smtClean="0"/>
              <a:t>	 </a:t>
            </a: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/>
              <a:t>  </a:t>
            </a:r>
            <a:r>
              <a:rPr lang="en-IN" sz="3400" dirty="0" smtClean="0"/>
              <a:t>	</a:t>
            </a:r>
            <a:r>
              <a:rPr lang="en-IN" sz="3400" dirty="0"/>
              <a:t>      // return property value</a:t>
            </a:r>
          </a:p>
          <a:p>
            <a:pPr marL="0" indent="0">
              <a:buNone/>
            </a:pPr>
            <a:r>
              <a:rPr lang="en-IN" sz="3400" dirty="0"/>
              <a:t>   </a:t>
            </a:r>
            <a:r>
              <a:rPr lang="en-IN" sz="3400" dirty="0" smtClean="0"/>
              <a:t>	 </a:t>
            </a:r>
            <a:r>
              <a:rPr lang="en-IN" sz="3400" dirty="0"/>
              <a:t>}</a:t>
            </a:r>
          </a:p>
          <a:p>
            <a:pPr marL="0" indent="0">
              <a:buNone/>
            </a:pPr>
            <a:r>
              <a:rPr lang="en-IN" sz="3400" dirty="0"/>
              <a:t>   </a:t>
            </a:r>
            <a:r>
              <a:rPr lang="en-IN" sz="3400" dirty="0" smtClean="0"/>
              <a:t>	</a:t>
            </a:r>
            <a:r>
              <a:rPr lang="en-IN" sz="3400" dirty="0"/>
              <a:t> set</a:t>
            </a:r>
          </a:p>
          <a:p>
            <a:pPr marL="0" indent="0">
              <a:buNone/>
            </a:pPr>
            <a:r>
              <a:rPr lang="en-IN" sz="3400" dirty="0"/>
              <a:t>   </a:t>
            </a:r>
            <a:r>
              <a:rPr lang="en-IN" sz="3400" dirty="0" smtClean="0"/>
              <a:t>	 </a:t>
            </a: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/>
              <a:t>   </a:t>
            </a:r>
            <a:r>
              <a:rPr lang="en-IN" sz="3400" dirty="0" smtClean="0"/>
              <a:t>	 </a:t>
            </a:r>
            <a:r>
              <a:rPr lang="en-IN" sz="3400" dirty="0"/>
              <a:t>    // set a new value</a:t>
            </a:r>
          </a:p>
          <a:p>
            <a:pPr marL="0" indent="0">
              <a:buNone/>
            </a:pPr>
            <a:r>
              <a:rPr lang="en-IN" sz="3400" dirty="0"/>
              <a:t>  </a:t>
            </a:r>
            <a:r>
              <a:rPr lang="en-IN" sz="3400" dirty="0" smtClean="0"/>
              <a:t>	</a:t>
            </a:r>
            <a:r>
              <a:rPr lang="en-IN" sz="3400" dirty="0"/>
              <a:t>  }</a:t>
            </a:r>
          </a:p>
          <a:p>
            <a:pPr marL="0" indent="0">
              <a:buNone/>
            </a:pPr>
            <a:r>
              <a:rPr lang="en-IN" sz="3400" dirty="0" smtClean="0"/>
              <a:t>	}</a:t>
            </a:r>
            <a:endParaRPr lang="en-IN" sz="3400" dirty="0"/>
          </a:p>
          <a:p>
            <a:r>
              <a:rPr lang="en-IN" sz="3400" dirty="0" smtClean="0">
                <a:latin typeface="Book Antiqua" pitchFamily="18" charset="0"/>
              </a:rPr>
              <a:t>The </a:t>
            </a:r>
            <a:r>
              <a:rPr lang="en-IN" sz="3400" dirty="0">
                <a:latin typeface="Book Antiqua" pitchFamily="18" charset="0"/>
              </a:rPr>
              <a:t>get accessor code block will be executed whenever the property is read and the code block of set accessor will be executed whenever the property is assigned to a new value</a:t>
            </a:r>
            <a:r>
              <a:rPr lang="en-IN" sz="3400" dirty="0" smtClean="0">
                <a:latin typeface="Book Antiqua" pitchFamily="18" charset="0"/>
              </a:rPr>
              <a:t>.</a:t>
            </a:r>
          </a:p>
          <a:p>
            <a:endParaRPr lang="en-US" sz="3400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Constructor </a:t>
            </a:r>
            <a:r>
              <a:rPr lang="en-US" sz="3200" b="1" dirty="0" err="1" smtClean="0">
                <a:latin typeface="+mj-lt"/>
                <a:cs typeface="Arial" pitchFamily="34" charset="0"/>
              </a:rPr>
              <a:t>OverLoading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Having multiple constructors with different parameters in a class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 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Example:</a:t>
            </a:r>
          </a:p>
          <a:p>
            <a:pPr marL="0" indent="0" fontAlgn="base">
              <a:buNone/>
            </a:pPr>
            <a:endParaRPr lang="en-IN" sz="3400" dirty="0">
              <a:solidFill>
                <a:srgbClr val="002060"/>
              </a:solidFill>
              <a:latin typeface="Book Antiqua" pitchFamily="18" charset="0"/>
            </a:endParaRP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class Loan{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String </a:t>
            </a:r>
            <a:r>
              <a:rPr lang="en-IN" sz="3400" dirty="0" err="1">
                <a:solidFill>
                  <a:srgbClr val="002060"/>
                </a:solidFill>
                <a:latin typeface="Book Antiqua" pitchFamily="18" charset="0"/>
              </a:rPr>
              <a:t>loanType</a:t>
            </a: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;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 public loan(){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}</a:t>
            </a:r>
          </a:p>
          <a:p>
            <a:pPr marL="0" indent="0" fontAlgn="base">
              <a:buNone/>
            </a:pPr>
            <a:endParaRPr lang="en-IN" sz="3400" dirty="0">
              <a:solidFill>
                <a:srgbClr val="002060"/>
              </a:solidFill>
              <a:latin typeface="Book Antiqua" pitchFamily="18" charset="0"/>
            </a:endParaRP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public loan(String type){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  </a:t>
            </a:r>
            <a:r>
              <a:rPr lang="en-IN" sz="3400" dirty="0" err="1">
                <a:solidFill>
                  <a:srgbClr val="002060"/>
                </a:solidFill>
                <a:latin typeface="Book Antiqua" pitchFamily="18" charset="0"/>
              </a:rPr>
              <a:t>this.loanType</a:t>
            </a: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= type;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}</a:t>
            </a:r>
          </a:p>
          <a:p>
            <a:pPr marL="0" indent="0" fontAlgn="base">
              <a:buNone/>
            </a:pP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}</a:t>
            </a:r>
            <a:br>
              <a:rPr lang="en-IN" sz="3400" dirty="0">
                <a:solidFill>
                  <a:srgbClr val="002060"/>
                </a:solidFill>
                <a:latin typeface="Book Antiqua" pitchFamily="18" charset="0"/>
              </a:rPr>
            </a:br>
            <a:endParaRPr lang="en-IN" sz="3400" dirty="0">
              <a:solidFill>
                <a:srgbClr val="002060"/>
              </a:solidFill>
              <a:latin typeface="Book Antiqua" pitchFamily="18" charset="0"/>
            </a:endParaRPr>
          </a:p>
          <a:p>
            <a:pPr marL="0" indent="0">
              <a:buNone/>
            </a:pPr>
            <a:endParaRPr lang="en-US" sz="3400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Method </a:t>
            </a:r>
            <a:r>
              <a:rPr lang="en-US" sz="3200" b="1" dirty="0" err="1" smtClean="0">
                <a:latin typeface="+mj-lt"/>
                <a:cs typeface="Arial" pitchFamily="34" charset="0"/>
              </a:rPr>
              <a:t>OverLoading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Methods with same name but with different parameters present in a class are called method overloading</a:t>
            </a:r>
          </a:p>
          <a:p>
            <a:pPr fontAlgn="base"/>
            <a:r>
              <a:rPr lang="en-IN" sz="3400" dirty="0" smtClean="0">
                <a:solidFill>
                  <a:srgbClr val="002060"/>
                </a:solidFill>
                <a:latin typeface="Book Antiqua" pitchFamily="18" charset="0"/>
              </a:rPr>
              <a:t>Different </a:t>
            </a:r>
            <a:r>
              <a:rPr lang="en-IN" sz="3400" dirty="0">
                <a:solidFill>
                  <a:srgbClr val="002060"/>
                </a:solidFill>
                <a:latin typeface="Book Antiqua" pitchFamily="18" charset="0"/>
              </a:rPr>
              <a:t>:</a:t>
            </a:r>
            <a:br>
              <a:rPr lang="en-IN" sz="3400" dirty="0">
                <a:solidFill>
                  <a:srgbClr val="002060"/>
                </a:solidFill>
                <a:latin typeface="Book Antiqua" pitchFamily="18" charset="0"/>
              </a:rPr>
            </a:br>
            <a:endParaRPr lang="en-IN" sz="3400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lvl="1" fontAlgn="base"/>
            <a:r>
              <a:rPr lang="en-IN" sz="3000" dirty="0" smtClean="0">
                <a:solidFill>
                  <a:srgbClr val="002060"/>
                </a:solidFill>
                <a:latin typeface="Book Antiqua" pitchFamily="18" charset="0"/>
              </a:rPr>
              <a:t>Data types</a:t>
            </a:r>
          </a:p>
          <a:p>
            <a:pPr lvl="1" fontAlgn="base"/>
            <a:r>
              <a:rPr lang="en-IN" sz="3000" dirty="0" smtClean="0">
                <a:solidFill>
                  <a:srgbClr val="002060"/>
                </a:solidFill>
                <a:latin typeface="Book Antiqua" pitchFamily="18" charset="0"/>
              </a:rPr>
              <a:t>number </a:t>
            </a:r>
            <a:r>
              <a:rPr lang="en-IN" sz="3000" dirty="0">
                <a:solidFill>
                  <a:srgbClr val="002060"/>
                </a:solidFill>
                <a:latin typeface="Book Antiqua" pitchFamily="18" charset="0"/>
              </a:rPr>
              <a:t>of parameters</a:t>
            </a:r>
          </a:p>
          <a:p>
            <a:pPr lvl="1" fontAlgn="base"/>
            <a:r>
              <a:rPr lang="en-IN" sz="3000" dirty="0">
                <a:solidFill>
                  <a:srgbClr val="002060"/>
                </a:solidFill>
                <a:latin typeface="Book Antiqua" pitchFamily="18" charset="0"/>
              </a:rPr>
              <a:t>Sequence of </a:t>
            </a:r>
            <a:r>
              <a:rPr lang="en-IN" sz="3000" dirty="0" smtClean="0">
                <a:solidFill>
                  <a:srgbClr val="002060"/>
                </a:solidFill>
                <a:latin typeface="Book Antiqua" pitchFamily="18" charset="0"/>
              </a:rPr>
              <a:t>Parameters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</a:rPr>
              <a:t>Example: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public class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ArithmeticOperation</a:t>
            </a:r>
            <a:endParaRPr lang="en-US" dirty="0">
              <a:solidFill>
                <a:srgbClr val="002060"/>
              </a:solidFill>
              <a:latin typeface="Book Antiqua" pitchFamily="18" charset="0"/>
            </a:endParaRP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{</a:t>
            </a: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public void add(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a,int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b){//}</a:t>
            </a: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public void add(float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a,float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b){//}</a:t>
            </a: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public void add(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a,float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b){//}</a:t>
            </a: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public void add(float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a,int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b){//}</a:t>
            </a: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public void add(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a,int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Book Antiqua" pitchFamily="18" charset="0"/>
              </a:rPr>
              <a:t>b,int</a:t>
            </a: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 c){//}</a:t>
            </a:r>
          </a:p>
          <a:p>
            <a:pPr lvl="1">
              <a:buNone/>
            </a:pPr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}</a:t>
            </a:r>
          </a:p>
          <a:p>
            <a:pPr marL="457200" lvl="1" indent="0" fontAlgn="base">
              <a:buNone/>
            </a:pPr>
            <a:endParaRPr lang="en-IN" sz="3000" dirty="0">
              <a:solidFill>
                <a:srgbClr val="002060"/>
              </a:solidFill>
              <a:latin typeface="Book Antiqua" pitchFamily="18" charset="0"/>
            </a:endParaRPr>
          </a:p>
          <a:p>
            <a:pPr marL="0" indent="0">
              <a:buNone/>
            </a:pPr>
            <a:endParaRPr lang="en-US" sz="3400" dirty="0">
              <a:latin typeface="Book Antiqua" pitchFamily="18" charset="0"/>
            </a:endParaRPr>
          </a:p>
          <a:p>
            <a:pPr lvl="1"/>
            <a:endParaRPr lang="en-US" dirty="0" smtClean="0"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>
              <a:lnSpc>
                <a:spcPct val="150000"/>
              </a:lnSpc>
              <a:buNone/>
              <a:tabLst>
                <a:tab pos="521528" algn="l"/>
              </a:tabLst>
            </a:pPr>
            <a:endParaRPr lang="en-US" sz="1600" spc="-35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5" name="Picture 20" descr="OO Abstractui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91440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Abstraction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 noGrp="1"/>
          </p:cNvGrpSpPr>
          <p:nvPr/>
        </p:nvGrpSpPr>
        <p:grpSpPr bwMode="auto">
          <a:xfrm>
            <a:off x="42863" y="1066800"/>
            <a:ext cx="9029700" cy="5334000"/>
            <a:chOff x="0" y="1653877"/>
            <a:chExt cx="9144000" cy="3550245"/>
          </a:xfrm>
        </p:grpSpPr>
        <p:pic>
          <p:nvPicPr>
            <p:cNvPr id="5" name="Picture 3" descr="Encapsulation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653877"/>
              <a:ext cx="9144000" cy="3550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>
            <a:xfrm rot="10800000">
              <a:off x="7088188" y="3402007"/>
              <a:ext cx="293687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Encapsulation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 noGrp="1"/>
          </p:cNvGrpSpPr>
          <p:nvPr/>
        </p:nvGrpSpPr>
        <p:grpSpPr bwMode="auto">
          <a:xfrm>
            <a:off x="114300" y="1447800"/>
            <a:ext cx="9029700" cy="4495800"/>
            <a:chOff x="72341" y="1390225"/>
            <a:chExt cx="9144000" cy="3388386"/>
          </a:xfrm>
        </p:grpSpPr>
        <p:pic>
          <p:nvPicPr>
            <p:cNvPr id="5" name="Picture 4" descr="polymorphism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41" y="1390225"/>
              <a:ext cx="9144000" cy="3388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/>
          </p:nvCxnSpPr>
          <p:spPr>
            <a:xfrm rot="10800000">
              <a:off x="6534150" y="4353105"/>
              <a:ext cx="457200" cy="15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Polymorphism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Inheretienc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11049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Inheritance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altLang="en-US" dirty="0"/>
              <a:t>Can inherit the features of another class </a:t>
            </a:r>
          </a:p>
          <a:p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	- 	One class is the parent class of another</a:t>
            </a:r>
          </a:p>
          <a:p>
            <a:endParaRPr lang="en-IN" alt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Inheritance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4419600"/>
            <a:ext cx="850392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Inheritance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512686"/>
            <a:ext cx="7258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What is a class?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81225"/>
            <a:ext cx="8229600" cy="44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733" y="1595188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0498" y="1108510"/>
            <a:ext cx="8229600" cy="5410200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  <a:buClr>
                <a:srgbClr val="292929"/>
              </a:buClr>
              <a:buBlip>
                <a:blip r:embed="rId2"/>
              </a:buBlip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solidFill>
                  <a:srgbClr val="002060"/>
                </a:solidFill>
                <a:latin typeface="Book Antiqua" pitchFamily="18" charset="0"/>
              </a:rPr>
              <a:t>A class describes an </a:t>
            </a:r>
            <a:r>
              <a:rPr lang="en-US" sz="2000" noProof="1" smtClean="0">
                <a:solidFill>
                  <a:srgbClr val="002060"/>
                </a:solidFill>
                <a:latin typeface="Book Antiqua" pitchFamily="18" charset="0"/>
              </a:rPr>
              <a:t>object</a:t>
            </a:r>
            <a:endParaRPr lang="en-US" sz="2000" noProof="1">
              <a:solidFill>
                <a:srgbClr val="002060"/>
              </a:solidFill>
              <a:latin typeface="Book Antiqua" pitchFamily="18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buBlip>
                <a:blip r:embed="rId2"/>
              </a:buBlip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solidFill>
                  <a:srgbClr val="002060"/>
                </a:solidFill>
                <a:latin typeface="Book Antiqua" pitchFamily="18" charset="0"/>
              </a:rPr>
              <a:t>Class is a blueprint of an </a:t>
            </a:r>
            <a:r>
              <a:rPr lang="en-US" sz="2000" noProof="1" smtClean="0">
                <a:solidFill>
                  <a:srgbClr val="002060"/>
                </a:solidFill>
                <a:latin typeface="Book Antiqua" pitchFamily="18" charset="0"/>
              </a:rPr>
              <a:t>object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buBlip>
                <a:blip r:embed="rId2"/>
              </a:buBlip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 smtClean="0">
                <a:solidFill>
                  <a:srgbClr val="002060"/>
                </a:solidFill>
                <a:latin typeface="Book Antiqua" pitchFamily="18" charset="0"/>
              </a:rPr>
              <a:t>Properties </a:t>
            </a:r>
            <a:r>
              <a:rPr lang="en-US" sz="2000" noProof="1">
                <a:solidFill>
                  <a:srgbClr val="002060"/>
                </a:solidFill>
                <a:latin typeface="Book Antiqua" pitchFamily="18" charset="0"/>
              </a:rPr>
              <a:t>&amp; Behaviors of Classes in Dice Game</a:t>
            </a:r>
          </a:p>
          <a:p>
            <a:pPr marL="0" indent="0" algn="just">
              <a:lnSpc>
                <a:spcPts val="2500"/>
              </a:lnSpc>
              <a:buClr>
                <a:srgbClr val="292929"/>
              </a:buClr>
              <a:buNone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 smtClean="0">
              <a:solidFill>
                <a:srgbClr val="002060"/>
              </a:solidFill>
              <a:latin typeface="Book Antiqua" pitchFamily="18" charset="0"/>
            </a:endParaRPr>
          </a:p>
          <a:p>
            <a:pPr marL="0" indent="0" algn="just">
              <a:lnSpc>
                <a:spcPts val="2500"/>
              </a:lnSpc>
              <a:buClr>
                <a:srgbClr val="292929"/>
              </a:buClr>
              <a:buNone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 smtClean="0">
              <a:solidFill>
                <a:srgbClr val="002060"/>
              </a:solidFill>
              <a:latin typeface="Book Antiqua" pitchFamily="18" charset="0"/>
            </a:endParaRPr>
          </a:p>
          <a:p>
            <a:pPr marL="0" indent="0" algn="just">
              <a:lnSpc>
                <a:spcPts val="2500"/>
              </a:lnSpc>
              <a:buClr>
                <a:srgbClr val="292929"/>
              </a:buClr>
              <a:buNone/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solidFill>
                <a:srgbClr val="002060"/>
              </a:solidFill>
              <a:latin typeface="Book Antiqua" pitchFamily="18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52663" y="2803742"/>
            <a:ext cx="4249738" cy="3351213"/>
            <a:chOff x="-69167" y="1785843"/>
            <a:chExt cx="4250642" cy="3351307"/>
          </a:xfrm>
        </p:grpSpPr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439738" y="2165350"/>
              <a:ext cx="3741737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>
                  <a:solidFill>
                    <a:srgbClr val="0000FF"/>
                  </a:solidFill>
                  <a:latin typeface="Book Antiqua" pitchFamily="18" charset="0"/>
                </a:rPr>
                <a:t>                          </a:t>
              </a:r>
              <a:r>
                <a:rPr lang="en-US" noProof="1">
                  <a:solidFill>
                    <a:srgbClr val="002060"/>
                  </a:solidFill>
                  <a:latin typeface="Book Antiqua" pitchFamily="18" charset="0"/>
                  <a:ea typeface="Verdana" pitchFamily="34" charset="0"/>
                  <a:cs typeface="Times New Roman" pitchFamily="18" charset="0"/>
                </a:rPr>
                <a:t>Dice</a:t>
              </a: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846" t="25999" r="49541" b="11922"/>
            <a:stretch>
              <a:fillRect/>
            </a:stretch>
          </p:blipFill>
          <p:spPr bwMode="auto">
            <a:xfrm>
              <a:off x="-69167" y="1785843"/>
              <a:ext cx="818136" cy="860612"/>
            </a:xfrm>
            <a:prstGeom prst="rect">
              <a:avLst/>
            </a:prstGeom>
            <a:noFill/>
            <a:ln w="9360">
              <a:noFill/>
              <a:round/>
              <a:headEnd/>
              <a:tailEnd/>
            </a:ln>
          </p:spPr>
        </p:pic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997964" y="2902167"/>
            <a:ext cx="3916363" cy="3252788"/>
            <a:chOff x="4706470" y="1884737"/>
            <a:chExt cx="3916830" cy="3252413"/>
          </a:xfrm>
        </p:grpSpPr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4881563" y="2165350"/>
              <a:ext cx="3741737" cy="29718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P                     </a:t>
              </a:r>
              <a:r>
                <a:rPr lang="en-US" sz="2000" b="0" noProof="1">
                  <a:solidFill>
                    <a:srgbClr val="002060"/>
                  </a:solidFill>
                  <a:latin typeface="Book Antiqua" pitchFamily="18" charset="0"/>
                </a:rPr>
                <a:t>Player</a:t>
              </a:r>
            </a:p>
          </p:txBody>
        </p:sp>
        <p:pic>
          <p:nvPicPr>
            <p:cNvPr id="20" name="Picture 19" descr="Student icon 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706470" y="1884737"/>
              <a:ext cx="417563" cy="128572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63739"/>
              </p:ext>
            </p:extLst>
          </p:nvPr>
        </p:nvGraphicFramePr>
        <p:xfrm>
          <a:off x="1600200" y="3944754"/>
          <a:ext cx="1864659" cy="779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500"/>
                        </a:lnSpc>
                        <a:buClr>
                          <a:srgbClr val="292929"/>
                        </a:buClr>
                        <a:tabLst>
                          <a:tab pos="685800" algn="l"/>
                          <a:tab pos="1600200" algn="l"/>
                          <a:tab pos="2514600" algn="l"/>
                          <a:tab pos="3429000" algn="l"/>
                          <a:tab pos="4343400" algn="l"/>
                          <a:tab pos="5257800" algn="l"/>
                          <a:tab pos="6172200" algn="l"/>
                          <a:tab pos="7086600" algn="l"/>
                          <a:tab pos="8001000" algn="l"/>
                          <a:tab pos="8915400" algn="l"/>
                          <a:tab pos="9829800" algn="l"/>
                          <a:tab pos="10744200" algn="l"/>
                        </a:tabLst>
                      </a:pPr>
                      <a:r>
                        <a:rPr lang="en-US" sz="1800" kern="1200" noProof="1">
                          <a:solidFill>
                            <a:srgbClr val="002060"/>
                          </a:solidFill>
                          <a:latin typeface="Book Antiqua" pitchFamily="18" charset="0"/>
                          <a:ea typeface="Verdana" pitchFamily="34" charset="0"/>
                          <a:cs typeface="Times New Roman" pitchFamily="18" charset="0"/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faceValue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58976"/>
              </p:ext>
            </p:extLst>
          </p:nvPr>
        </p:nvGraphicFramePr>
        <p:xfrm>
          <a:off x="1604963" y="4713104"/>
          <a:ext cx="186465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Behaviors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54566"/>
              </p:ext>
            </p:extLst>
          </p:nvPr>
        </p:nvGraphicFramePr>
        <p:xfrm>
          <a:off x="5924300" y="3832836"/>
          <a:ext cx="186465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52700"/>
              </p:ext>
            </p:extLst>
          </p:nvPr>
        </p:nvGraphicFramePr>
        <p:xfrm>
          <a:off x="5925888" y="4964723"/>
          <a:ext cx="186465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Behaviors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Feature in Polymorphism where child class provides a different implementation for the method defined in the parent class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Parent class has to define a method to be </a:t>
            </a:r>
            <a:r>
              <a:rPr lang="en-US" altLang="en-US" dirty="0" err="1"/>
              <a:t>overridable</a:t>
            </a:r>
            <a:r>
              <a:rPr lang="en-US" altLang="en-US" dirty="0"/>
              <a:t> using the keyword ‘override’ for it to be </a:t>
            </a:r>
            <a:r>
              <a:rPr lang="en-US" altLang="en-US" dirty="0" err="1"/>
              <a:t>overriden</a:t>
            </a:r>
            <a:endParaRPr lang="en-US" altLang="en-US" dirty="0"/>
          </a:p>
          <a:p>
            <a:endParaRPr lang="en-IN" alt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Method Overriding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4419600"/>
            <a:ext cx="850392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Inheritance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interface in C# is a pure abstract class</a:t>
            </a:r>
          </a:p>
          <a:p>
            <a:r>
              <a:rPr lang="en-US" dirty="0"/>
              <a:t>Interfaces looks like a class, but has no implementation.</a:t>
            </a:r>
          </a:p>
          <a:p>
            <a:r>
              <a:rPr lang="en-US" dirty="0"/>
              <a:t>It contain only definition of events, indexers, methods and/or properties.</a:t>
            </a:r>
          </a:p>
          <a:p>
            <a:r>
              <a:rPr lang="en-US" dirty="0"/>
              <a:t>Interfaces inherited by classes and </a:t>
            </a:r>
            <a:r>
              <a:rPr lang="en-US" dirty="0" err="1"/>
              <a:t>structs</a:t>
            </a:r>
            <a:r>
              <a:rPr lang="en-US" dirty="0"/>
              <a:t>, which must provide an implementation for each interface member defined.</a:t>
            </a:r>
          </a:p>
          <a:p>
            <a:endParaRPr lang="en-US" dirty="0"/>
          </a:p>
          <a:p>
            <a:r>
              <a:rPr lang="en-US" dirty="0"/>
              <a:t>All interfaces should be declared with the keyword interface.</a:t>
            </a:r>
          </a:p>
          <a:p>
            <a:r>
              <a:rPr lang="en-US" dirty="0"/>
              <a:t>It is possible to implement any number of interfaces in a single derived class, but you should provide signatures to all methods.</a:t>
            </a:r>
          </a:p>
          <a:p>
            <a:r>
              <a:rPr lang="en-US" dirty="0"/>
              <a:t>C# does not support multiple inheritance, but using interfaces it can do that.</a:t>
            </a:r>
          </a:p>
          <a:p>
            <a:r>
              <a:rPr lang="en-US" dirty="0"/>
              <a:t>In interface all the methods are abstract</a:t>
            </a:r>
            <a:r>
              <a:rPr lang="en-US" dirty="0" smtClean="0"/>
              <a:t>.</a:t>
            </a:r>
            <a:endParaRPr lang="en-IN" alt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Interfaces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4419600"/>
            <a:ext cx="850392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Inheritance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4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1510506"/>
            <a:ext cx="6924675" cy="4248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Interfaces…(</a:t>
            </a:r>
            <a:r>
              <a:rPr lang="en-US" sz="3200" dirty="0" err="1" smtClean="0"/>
              <a:t>Contid</a:t>
            </a:r>
            <a:r>
              <a:rPr lang="en-US" sz="3200" dirty="0" smtClean="0"/>
              <a:t>)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76400" y="4419600"/>
            <a:ext cx="850392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Inheritance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lvl="1" algn="just"/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altLang="en-US" dirty="0"/>
              <a:t>C# includes specialized classes that store series of values or objects are called collections.</a:t>
            </a:r>
            <a:endParaRPr lang="en-US" altLang="en-US" dirty="0" smtClean="0"/>
          </a:p>
          <a:p>
            <a:r>
              <a:rPr lang="en-US" altLang="en-US" dirty="0" smtClean="0"/>
              <a:t>Collections are non generic and generic</a:t>
            </a:r>
          </a:p>
          <a:p>
            <a:r>
              <a:rPr lang="en-IN" altLang="en-US" dirty="0"/>
              <a:t>The </a:t>
            </a:r>
            <a:r>
              <a:rPr lang="en-IN" altLang="en-US" dirty="0" err="1"/>
              <a:t>System.Collections</a:t>
            </a:r>
            <a:r>
              <a:rPr lang="en-IN" altLang="en-US" dirty="0"/>
              <a:t> namespace contains the non-generic collection types</a:t>
            </a:r>
            <a:endParaRPr lang="en-US" altLang="en-US" dirty="0" smtClean="0"/>
          </a:p>
          <a:p>
            <a:r>
              <a:rPr lang="en-IN" altLang="en-US" dirty="0" err="1"/>
              <a:t>System.Collections.Generic</a:t>
            </a:r>
            <a:r>
              <a:rPr lang="en-IN" altLang="en-US" dirty="0"/>
              <a:t> namespace includes generic collection types.</a:t>
            </a: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Collections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defRPr/>
            </a:pPr>
            <a:r>
              <a:rPr lang="en-IN" dirty="0" smtClean="0"/>
              <a:t>ArrayList- </a:t>
            </a:r>
            <a:r>
              <a:rPr lang="en-US" dirty="0" smtClean="0"/>
              <a:t>it </a:t>
            </a:r>
            <a:r>
              <a:rPr lang="en-US" dirty="0"/>
              <a:t>will grow dynamically and also shrink 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Allows duplicate item</a:t>
            </a:r>
            <a:r>
              <a:rPr lang="en-US" dirty="0">
                <a:solidFill>
                  <a:schemeClr val="bg1"/>
                </a:solidFill>
              </a:rPr>
              <a:t>s</a:t>
            </a:r>
            <a:endParaRPr lang="en-IN" dirty="0"/>
          </a:p>
          <a:p>
            <a:r>
              <a:rPr lang="en-IN" dirty="0" err="1" smtClean="0"/>
              <a:t>HashTable</a:t>
            </a:r>
            <a:r>
              <a:rPr lang="en-IN" dirty="0" smtClean="0"/>
              <a:t>- </a:t>
            </a:r>
            <a:r>
              <a:rPr lang="en-US" dirty="0" smtClean="0"/>
              <a:t>Represents </a:t>
            </a:r>
            <a:r>
              <a:rPr lang="en-US" dirty="0"/>
              <a:t>a collection of key/value pairs 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Any non-null object can be used as a key but a value can be null.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Cannot have duplicate keys </a:t>
            </a:r>
          </a:p>
          <a:p>
            <a:r>
              <a:rPr lang="en-IN" dirty="0" err="1" smtClean="0"/>
              <a:t>SortedList</a:t>
            </a:r>
            <a:r>
              <a:rPr lang="en-IN" dirty="0" smtClean="0"/>
              <a:t>- It </a:t>
            </a:r>
            <a:r>
              <a:rPr lang="en-IN" dirty="0"/>
              <a:t>uses a </a:t>
            </a:r>
            <a:r>
              <a:rPr lang="en-IN" b="1" dirty="0"/>
              <a:t>key</a:t>
            </a:r>
            <a:r>
              <a:rPr lang="en-IN" dirty="0"/>
              <a:t> as well as an </a:t>
            </a:r>
            <a:r>
              <a:rPr lang="en-IN" b="1" dirty="0"/>
              <a:t>index</a:t>
            </a:r>
            <a:r>
              <a:rPr lang="en-IN" dirty="0"/>
              <a:t> to access the items in a list.</a:t>
            </a:r>
          </a:p>
          <a:p>
            <a:r>
              <a:rPr lang="en-IN" dirty="0" smtClean="0"/>
              <a:t>Stack- </a:t>
            </a:r>
            <a:r>
              <a:rPr lang="en-IN" dirty="0"/>
              <a:t>Stack stores the values in LIFO style (Last In First Out). It provides a Push() method to add a value and Pop() &amp; Peek() methods to retrieve values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Queue- </a:t>
            </a:r>
            <a:r>
              <a:rPr lang="en-IN" dirty="0"/>
              <a:t>Queue stores the values in FIFO style (First In First Out</a:t>
            </a:r>
            <a:r>
              <a:rPr lang="en-IN" dirty="0" smtClean="0"/>
              <a:t>).</a:t>
            </a:r>
            <a:r>
              <a:rPr lang="en-IN" dirty="0"/>
              <a:t> It provides an </a:t>
            </a:r>
            <a:r>
              <a:rPr lang="en-IN" dirty="0" err="1"/>
              <a:t>Enqueue</a:t>
            </a:r>
            <a:r>
              <a:rPr lang="en-IN" dirty="0"/>
              <a:t>() method to add values and a </a:t>
            </a:r>
            <a:r>
              <a:rPr lang="en-IN" dirty="0" err="1"/>
              <a:t>Dequeue</a:t>
            </a:r>
            <a:r>
              <a:rPr lang="en-IN" dirty="0"/>
              <a:t>() method to retrieve values from the collection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Non Generic Collections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95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Generic Collections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34713"/>
              </p:ext>
            </p:extLst>
          </p:nvPr>
        </p:nvGraphicFramePr>
        <p:xfrm>
          <a:off x="381000" y="1592981"/>
          <a:ext cx="7924800" cy="4556801"/>
        </p:xfrm>
        <a:graphic>
          <a:graphicData uri="http://schemas.openxmlformats.org/drawingml/2006/table">
            <a:tbl>
              <a:tblPr/>
              <a:tblGrid>
                <a:gridCol w="3962400"/>
                <a:gridCol w="3962400"/>
              </a:tblGrid>
              <a:tr h="754327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baseline="0" dirty="0">
                          <a:solidFill>
                            <a:srgbClr val="0088CC"/>
                          </a:solidFill>
                          <a:effectLst/>
                          <a:hlinkClick r:id="rId2" tooltip="List in C# with Examples"/>
                        </a:rPr>
                        <a:t>List</a:t>
                      </a:r>
                      <a:endParaRPr lang="en-IN" sz="1800" baseline="0" dirty="0">
                        <a:effectLst/>
                      </a:endParaRP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aseline="0">
                          <a:effectLst/>
                        </a:rPr>
                        <a:t>It is useful to represent a list of objects that can be accessed by index.</a:t>
                      </a: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baseline="0" dirty="0">
                          <a:solidFill>
                            <a:srgbClr val="0088CC"/>
                          </a:solidFill>
                          <a:effectLst/>
                          <a:hlinkClick r:id="rId3" tooltip="Queue in C# with Examples"/>
                        </a:rPr>
                        <a:t>Queue</a:t>
                      </a:r>
                      <a:endParaRPr lang="en-IN" sz="1800" baseline="0" dirty="0">
                        <a:effectLst/>
                      </a:endParaRP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aseline="0">
                          <a:effectLst/>
                        </a:rPr>
                        <a:t>It is useful to represent a </a:t>
                      </a:r>
                      <a:r>
                        <a:rPr lang="en-IN" sz="1800" b="1" baseline="0">
                          <a:effectLst/>
                        </a:rPr>
                        <a:t>FIFO</a:t>
                      </a:r>
                      <a:r>
                        <a:rPr lang="en-IN" sz="1800" baseline="0">
                          <a:effectLst/>
                        </a:rPr>
                        <a:t> (First In, First Out) collection of objects.</a:t>
                      </a: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baseline="0" dirty="0">
                          <a:solidFill>
                            <a:srgbClr val="0088CC"/>
                          </a:solidFill>
                          <a:effectLst/>
                          <a:hlinkClick r:id="rId4" tooltip="Stack in C# with Examples"/>
                        </a:rPr>
                        <a:t>Stack</a:t>
                      </a:r>
                      <a:endParaRPr lang="en-IN" sz="1800" baseline="0" dirty="0">
                        <a:effectLst/>
                      </a:endParaRP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aseline="0">
                          <a:effectLst/>
                        </a:rPr>
                        <a:t>It is useful to represent a </a:t>
                      </a:r>
                      <a:r>
                        <a:rPr lang="en-IN" sz="1800" b="1" baseline="0">
                          <a:effectLst/>
                        </a:rPr>
                        <a:t>LIFO</a:t>
                      </a:r>
                      <a:r>
                        <a:rPr lang="en-IN" sz="1800" baseline="0">
                          <a:effectLst/>
                        </a:rPr>
                        <a:t> (Last In, First Out) collection of objects.</a:t>
                      </a: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54327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baseline="0" dirty="0" err="1">
                          <a:solidFill>
                            <a:srgbClr val="0088CC"/>
                          </a:solidFill>
                          <a:effectLst/>
                          <a:hlinkClick r:id="rId5" tooltip="SortedList in C# with Examples"/>
                        </a:rPr>
                        <a:t>SortedList</a:t>
                      </a:r>
                      <a:r>
                        <a:rPr lang="en-IN" sz="1800" u="none" strike="noStrike" baseline="0" dirty="0">
                          <a:solidFill>
                            <a:srgbClr val="0088CC"/>
                          </a:solidFill>
                          <a:effectLst/>
                          <a:hlinkClick r:id="rId5" tooltip="SortedList in C# with Examples"/>
                        </a:rPr>
                        <a:t>&lt;K,V&gt;</a:t>
                      </a:r>
                      <a:endParaRPr lang="en-IN" sz="1800" baseline="0" dirty="0">
                        <a:effectLst/>
                      </a:endParaRP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aseline="0" dirty="0">
                          <a:effectLst/>
                        </a:rPr>
                        <a:t>It is useful to represent a collection of key/value pairs that are sorted by a key.</a:t>
                      </a: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6927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baseline="0">
                          <a:solidFill>
                            <a:srgbClr val="0088CC"/>
                          </a:solidFill>
                          <a:effectLst/>
                          <a:hlinkClick r:id="rId6" tooltip="Dictionary in C# with Examples"/>
                        </a:rPr>
                        <a:t>Dictionary&lt;K,V&gt;</a:t>
                      </a:r>
                      <a:endParaRPr lang="en-IN" sz="1800" baseline="0">
                        <a:effectLst/>
                      </a:endParaRP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aseline="0" dirty="0">
                          <a:effectLst/>
                        </a:rPr>
                        <a:t>It is useful to represent a collection of key/value pairs that are organized based on the key.</a:t>
                      </a: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81727">
                <a:tc>
                  <a:txBody>
                    <a:bodyPr/>
                    <a:lstStyle/>
                    <a:p>
                      <a:pPr fontAlgn="t"/>
                      <a:r>
                        <a:rPr lang="en-IN" sz="1800" u="none" strike="noStrike" baseline="0">
                          <a:solidFill>
                            <a:srgbClr val="0088CC"/>
                          </a:solidFill>
                          <a:effectLst/>
                          <a:hlinkClick r:id="rId7" tooltip="HashSet in C# with Examples"/>
                        </a:rPr>
                        <a:t>HashSet</a:t>
                      </a:r>
                      <a:endParaRPr lang="en-IN" sz="1800" baseline="0">
                        <a:effectLst/>
                      </a:endParaRP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aseline="0" dirty="0">
                          <a:effectLst/>
                        </a:rPr>
                        <a:t>It is useful to store non-duplicate elements.</a:t>
                      </a:r>
                    </a:p>
                  </a:txBody>
                  <a:tcPr marL="31963" marR="31963" marT="31963" marB="3196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93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8000" dirty="0">
                <a:solidFill>
                  <a:schemeClr val="bg1"/>
                </a:solidFill>
              </a:rPr>
              <a:t> </a:t>
            </a:r>
            <a:r>
              <a:rPr lang="en-IN" altLang="en-US" sz="9600" dirty="0"/>
              <a:t>try: </a:t>
            </a:r>
          </a:p>
          <a:p>
            <a:pPr marL="1193800" indent="-1143000" algn="just">
              <a:spcBef>
                <a:spcPts val="1200"/>
              </a:spcBef>
              <a:defRPr/>
            </a:pPr>
            <a:r>
              <a:rPr lang="en-IN" altLang="en-US" sz="9600" dirty="0"/>
              <a:t>A Identifies a block of code for which particular exceptions is activated</a:t>
            </a:r>
          </a:p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9600" dirty="0"/>
              <a:t>catch: </a:t>
            </a:r>
          </a:p>
          <a:p>
            <a:pPr marL="1193800" indent="-1143000" algn="just">
              <a:spcBef>
                <a:spcPts val="1200"/>
              </a:spcBef>
              <a:defRPr/>
            </a:pPr>
            <a:r>
              <a:rPr lang="en-IN" altLang="en-US" sz="9600" dirty="0"/>
              <a:t>A program catches an exception with an exception handler at the place in a program  where you want to handle the problem</a:t>
            </a:r>
          </a:p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9600" dirty="0"/>
              <a:t> finally</a:t>
            </a:r>
          </a:p>
          <a:p>
            <a:pPr marL="1193800" indent="-1143000" algn="just">
              <a:spcBef>
                <a:spcPts val="1200"/>
              </a:spcBef>
              <a:defRPr/>
            </a:pPr>
            <a:r>
              <a:rPr lang="en-IN" altLang="en-US" sz="9600" dirty="0"/>
              <a:t>The finally block is used to execute a given set of statements, whether an exception  is thrown or not thrown. 		</a:t>
            </a:r>
          </a:p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9600" dirty="0"/>
              <a:t> throw</a:t>
            </a:r>
          </a:p>
          <a:p>
            <a:pPr marL="1193800" indent="-1143000" algn="just">
              <a:spcBef>
                <a:spcPts val="1200"/>
              </a:spcBef>
              <a:defRPr/>
            </a:pPr>
            <a:r>
              <a:rPr lang="en-IN" altLang="en-US" sz="9600" dirty="0"/>
              <a:t>Throws the exception to the calling method</a:t>
            </a:r>
          </a:p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9600" dirty="0"/>
              <a:t>		</a:t>
            </a:r>
          </a:p>
          <a:p>
            <a:pPr marL="50800" indent="0" algn="just">
              <a:spcBef>
                <a:spcPts val="1200"/>
              </a:spcBef>
              <a:buNone/>
              <a:defRPr/>
            </a:pPr>
            <a:endParaRPr lang="en-IN" altLang="en-US" sz="1800" dirty="0">
              <a:solidFill>
                <a:schemeClr val="bg1"/>
              </a:solidFill>
            </a:endParaRPr>
          </a:p>
          <a:p>
            <a:pPr marL="736600" lvl="1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IN" altLang="en-US" sz="1800" dirty="0" smtClean="0">
                <a:solidFill>
                  <a:schemeClr val="bg1"/>
                </a:solidFill>
              </a:rPr>
              <a:t>A Identifies a block of code for which particular exceptions is activated</a:t>
            </a:r>
          </a:p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2000" b="1" dirty="0" smtClean="0">
                <a:solidFill>
                  <a:schemeClr val="bg1"/>
                </a:solidFill>
              </a:rPr>
              <a:t>catch</a:t>
            </a:r>
            <a:r>
              <a:rPr lang="en-IN" altLang="en-US" sz="1800" dirty="0">
                <a:solidFill>
                  <a:schemeClr val="bg1"/>
                </a:solidFill>
              </a:rPr>
              <a:t>: </a:t>
            </a:r>
          </a:p>
          <a:p>
            <a:pPr marL="736600" lvl="1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solidFill>
                  <a:schemeClr val="bg1"/>
                </a:solidFill>
              </a:rPr>
              <a:t>A program catches an exception with an exception handler at the place in a program  where you want to handle the problem</a:t>
            </a:r>
            <a:endParaRPr lang="en-IN" altLang="en-US" sz="1800" b="1" dirty="0">
              <a:solidFill>
                <a:schemeClr val="bg1"/>
              </a:solidFill>
            </a:endParaRPr>
          </a:p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2000" b="1" dirty="0">
                <a:solidFill>
                  <a:schemeClr val="bg1"/>
                </a:solidFill>
              </a:rPr>
              <a:t> finally</a:t>
            </a:r>
          </a:p>
          <a:p>
            <a:pPr marL="736600" lvl="1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IN" altLang="en-US" sz="1800" dirty="0">
                <a:solidFill>
                  <a:schemeClr val="bg1"/>
                </a:solidFill>
              </a:rPr>
              <a:t>The finally block is used to execute a given set of statements, whether an exception  is thrown or not thrown. 		</a:t>
            </a:r>
            <a:endParaRPr lang="en-IN" altLang="en-US" sz="1600" dirty="0">
              <a:solidFill>
                <a:schemeClr val="bg1"/>
              </a:solidFill>
            </a:endParaRPr>
          </a:p>
          <a:p>
            <a:pPr marL="50800" indent="0" algn="just">
              <a:spcBef>
                <a:spcPts val="1200"/>
              </a:spcBef>
              <a:buNone/>
              <a:defRPr/>
            </a:pPr>
            <a:r>
              <a:rPr lang="en-IN" altLang="en-US" sz="2000" b="1" dirty="0">
                <a:solidFill>
                  <a:schemeClr val="bg1"/>
                </a:solidFill>
              </a:rPr>
              <a:t> throw</a:t>
            </a:r>
          </a:p>
          <a:p>
            <a:pPr marL="450850" lvl="1" indent="0" algn="just">
              <a:spcBef>
                <a:spcPts val="1200"/>
              </a:spcBef>
              <a:buNone/>
              <a:defRPr/>
            </a:pPr>
            <a:r>
              <a:rPr lang="en-IN" altLang="en-US" sz="1800" dirty="0"/>
              <a:t>		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300" y="127452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Exception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49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Thank </a:t>
            </a:r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Y</a:t>
            </a:r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ou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851017" y="36195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55080" cy="838200"/>
          </a:xfrm>
        </p:spPr>
        <p:txBody>
          <a:bodyPr>
            <a:normAutofit/>
          </a:bodyPr>
          <a:lstStyle/>
          <a:p>
            <a:r>
              <a:rPr lang="en-US" dirty="0"/>
              <a:t>Classes and Objects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17863" y="2043113"/>
            <a:ext cx="5468937" cy="39814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tIns="91440" bIns="91440"/>
          <a:lstStyle/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class  Player{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int value;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void throwDice(){</a:t>
            </a:r>
          </a:p>
          <a:p>
            <a:pPr lvl="1"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//some logic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0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8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}// end of class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76238" y="2352675"/>
            <a:ext cx="2844800" cy="3221038"/>
            <a:chOff x="376486" y="2352893"/>
            <a:chExt cx="2843953" cy="3221256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578257" y="2602432"/>
              <a:ext cx="2642182" cy="297171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tIns="91440" bIns="91440"/>
            <a:lstStyle/>
            <a:p>
              <a:pPr>
                <a:lnSpc>
                  <a:spcPts val="2500"/>
                </a:lnSpc>
                <a:buClr>
                  <a:srgbClr val="292929"/>
                </a:buClr>
                <a:tabLst>
                  <a:tab pos="685800" algn="l"/>
                  <a:tab pos="1600200" algn="l"/>
                  <a:tab pos="2514600" algn="l"/>
                  <a:tab pos="3429000" algn="l"/>
                  <a:tab pos="4343400" algn="l"/>
                  <a:tab pos="5257800" algn="l"/>
                  <a:tab pos="6172200" algn="l"/>
                  <a:tab pos="7086600" algn="l"/>
                  <a:tab pos="8001000" algn="l"/>
                  <a:tab pos="8915400" algn="l"/>
                  <a:tab pos="9829800" algn="l"/>
                  <a:tab pos="10744200" algn="l"/>
                </a:tabLst>
              </a:pPr>
              <a:r>
                <a:rPr lang="en-US" sz="2000" b="0" noProof="1"/>
                <a:t>               Player</a:t>
              </a:r>
            </a:p>
          </p:txBody>
        </p:sp>
        <p:pic>
          <p:nvPicPr>
            <p:cNvPr id="7" name="Picture 6" descr="Student icon 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76486" y="2352893"/>
              <a:ext cx="417388" cy="128596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71550" y="3268663"/>
          <a:ext cx="186465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73138" y="4400550"/>
          <a:ext cx="186465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Behaviors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throwDice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1452563" y="2047875"/>
            <a:ext cx="3830637" cy="990600"/>
            <a:chOff x="1479176" y="1940859"/>
            <a:chExt cx="3831515" cy="990600"/>
          </a:xfrm>
        </p:grpSpPr>
        <p:sp>
          <p:nvSpPr>
            <p:cNvPr id="11" name="Rectangle 10"/>
            <p:cNvSpPr/>
            <p:nvPr/>
          </p:nvSpPr>
          <p:spPr>
            <a:xfrm>
              <a:off x="1479176" y="2540934"/>
              <a:ext cx="914610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98868" y="1940859"/>
              <a:ext cx="2011823" cy="390525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3" name="Elbow Connector 12"/>
            <p:cNvCxnSpPr>
              <a:stCxn id="11" idx="3"/>
              <a:endCxn id="12" idx="1"/>
            </p:cNvCxnSpPr>
            <p:nvPr/>
          </p:nvCxnSpPr>
          <p:spPr>
            <a:xfrm flipV="1">
              <a:off x="2393786" y="2136122"/>
              <a:ext cx="905082" cy="60007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1497013" y="2524125"/>
            <a:ext cx="3673475" cy="1870075"/>
            <a:chOff x="1479176" y="1402978"/>
            <a:chExt cx="3672840" cy="1870035"/>
          </a:xfrm>
        </p:grpSpPr>
        <p:sp>
          <p:nvSpPr>
            <p:cNvPr id="15" name="Rectangle 14"/>
            <p:cNvSpPr/>
            <p:nvPr/>
          </p:nvSpPr>
          <p:spPr>
            <a:xfrm>
              <a:off x="1479176" y="2541192"/>
              <a:ext cx="822183" cy="73182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31473" y="1402978"/>
              <a:ext cx="1920543" cy="549263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" name="Elbow Connector 16"/>
            <p:cNvCxnSpPr>
              <a:stCxn id="15" idx="3"/>
              <a:endCxn id="16" idx="1"/>
            </p:cNvCxnSpPr>
            <p:nvPr/>
          </p:nvCxnSpPr>
          <p:spPr>
            <a:xfrm flipV="1">
              <a:off x="2301359" y="1677610"/>
              <a:ext cx="930114" cy="1230286"/>
            </a:xfrm>
            <a:prstGeom prst="bentConnector3">
              <a:avLst>
                <a:gd name="adj1" fmla="val 760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1241425" y="3128963"/>
            <a:ext cx="4216400" cy="2025650"/>
            <a:chOff x="1277471" y="1940859"/>
            <a:chExt cx="4216100" cy="2026019"/>
          </a:xfrm>
        </p:grpSpPr>
        <p:sp>
          <p:nvSpPr>
            <p:cNvPr id="19" name="Rectangle 18"/>
            <p:cNvSpPr/>
            <p:nvPr/>
          </p:nvSpPr>
          <p:spPr>
            <a:xfrm>
              <a:off x="1277471" y="3576282"/>
              <a:ext cx="1371502" cy="39059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9802" y="1940859"/>
              <a:ext cx="2193769" cy="390596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1" name="Elbow Connector 20"/>
            <p:cNvCxnSpPr>
              <a:stCxn id="19" idx="3"/>
              <a:endCxn id="20" idx="1"/>
            </p:cNvCxnSpPr>
            <p:nvPr/>
          </p:nvCxnSpPr>
          <p:spPr>
            <a:xfrm flipV="1">
              <a:off x="2648973" y="2136157"/>
              <a:ext cx="650829" cy="163542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Classes and Objects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66800"/>
            <a:ext cx="8229600" cy="1138065"/>
          </a:xfrm>
        </p:spPr>
        <p:txBody>
          <a:bodyPr>
            <a:normAutofit fontScale="70000" lnSpcReduction="20000"/>
          </a:bodyPr>
          <a:lstStyle/>
          <a:p>
            <a:endParaRPr lang="en-US" noProof="1" smtClean="0"/>
          </a:p>
          <a:p>
            <a:r>
              <a:rPr lang="en-US" noProof="1" smtClean="0"/>
              <a:t>Objects are communicating each other through objects</a:t>
            </a:r>
            <a:endParaRPr lang="en-US" noProof="1"/>
          </a:p>
          <a:p>
            <a:r>
              <a:rPr lang="en-US" noProof="1" smtClean="0"/>
              <a:t>All </a:t>
            </a:r>
            <a:r>
              <a:rPr lang="en-US" noProof="1"/>
              <a:t>messages have three  parts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gray">
          <a:xfrm>
            <a:off x="0" y="2780928"/>
            <a:ext cx="8778875" cy="148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91440" bIns="91440" anchor="ctr"/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endParaRPr lang="en-US" sz="2000" b="0" noProof="1"/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899592" y="2924944"/>
            <a:ext cx="2959100" cy="365125"/>
          </a:xfrm>
          <a:prstGeom prst="wedgeRectCallout">
            <a:avLst>
              <a:gd name="adj1" fmla="val -20343"/>
              <a:gd name="adj2" fmla="val 8823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>
                <a:solidFill>
                  <a:srgbClr val="002060"/>
                </a:solidFill>
                <a:latin typeface="Book Antiqua" pitchFamily="18" charset="0"/>
              </a:rPr>
              <a:t>1. Message Receiver </a:t>
            </a:r>
          </a:p>
        </p:txBody>
      </p: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1403648" y="3933056"/>
            <a:ext cx="1685925" cy="365125"/>
          </a:xfrm>
          <a:prstGeom prst="wedgeRectCallout">
            <a:avLst>
              <a:gd name="adj1" fmla="val 20770"/>
              <a:gd name="adj2" fmla="val -108886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>
                <a:solidFill>
                  <a:srgbClr val="002060"/>
                </a:solidFill>
                <a:latin typeface="Book Antiqua" pitchFamily="18" charset="0"/>
              </a:rPr>
              <a:t>2. Message</a:t>
            </a:r>
          </a:p>
        </p:txBody>
      </p: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347864" y="3933056"/>
            <a:ext cx="2927350" cy="365125"/>
          </a:xfrm>
          <a:prstGeom prst="wedgeRectCallout">
            <a:avLst>
              <a:gd name="adj1" fmla="val -20295"/>
              <a:gd name="adj2" fmla="val -10747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000" b="0" dirty="0">
                <a:solidFill>
                  <a:srgbClr val="002060"/>
                </a:solidFill>
                <a:latin typeface="Book Antiqua" pitchFamily="18" charset="0"/>
              </a:rPr>
              <a:t>3. List of arguments</a:t>
            </a:r>
            <a:endParaRPr lang="en-IN" sz="2000" b="0" dirty="0">
              <a:solidFill>
                <a:srgbClr val="002060"/>
              </a:solidFill>
              <a:latin typeface="Book Antiqu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4" y="3356992"/>
            <a:ext cx="561662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buClr>
                <a:srgbClr val="292929"/>
              </a:buClr>
            </a:pPr>
            <a:r>
              <a:rPr lang="en-US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playerOne.throwDice(diceOne,diceTwo</a:t>
            </a:r>
            <a:r>
              <a:rPr lang="en-US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Classes and Objects</a:t>
            </a:r>
            <a:r>
              <a:rPr lang="en-US" sz="3200" b="1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65317" y="4648199"/>
            <a:ext cx="8229600" cy="609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 smtClean="0"/>
          </a:p>
          <a:p>
            <a:pPr>
              <a:lnSpc>
                <a:spcPct val="90000"/>
              </a:lnSpc>
            </a:pPr>
            <a:r>
              <a:rPr lang="en-US" sz="2900" dirty="0"/>
              <a:t>Steps in Object Communication </a:t>
            </a:r>
          </a:p>
          <a:p>
            <a:pPr>
              <a:buFont typeface="Arial" pitchFamily="34" charset="0"/>
              <a:buNone/>
            </a:pPr>
            <a:endParaRPr lang="en-IN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gray">
          <a:xfrm>
            <a:off x="4495800" y="4842891"/>
            <a:ext cx="1257300" cy="396875"/>
          </a:xfrm>
          <a:prstGeom prst="rect">
            <a:avLst/>
          </a:prstGeom>
          <a:ln w="57150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rPr>
              <a:t>  Step 1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4441230" y="5571802"/>
            <a:ext cx="1257300" cy="398462"/>
          </a:xfrm>
          <a:prstGeom prst="rect">
            <a:avLst/>
          </a:prstGeom>
          <a:ln w="57150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rPr>
              <a:t>  Step 2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gray">
          <a:xfrm>
            <a:off x="4441230" y="6269037"/>
            <a:ext cx="1257300" cy="396875"/>
          </a:xfrm>
          <a:prstGeom prst="rect">
            <a:avLst/>
          </a:prstGeom>
          <a:ln w="57150"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defTabSz="801688" eaLnBrk="0" hangingPunct="0">
              <a:defRPr/>
            </a:pPr>
            <a:r>
              <a:rPr lang="en-GB" sz="160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rPr>
              <a:t>  Step 3</a:t>
            </a:r>
          </a:p>
        </p:txBody>
      </p: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5704880" y="4537075"/>
            <a:ext cx="2568575" cy="720725"/>
            <a:chOff x="3496104" y="1733536"/>
            <a:chExt cx="2567256" cy="720673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gray">
            <a:xfrm>
              <a:off x="3496104" y="1947833"/>
              <a:ext cx="2422867" cy="396846"/>
            </a:xfrm>
            <a:prstGeom prst="rect">
              <a:avLst/>
            </a:prstGeom>
            <a:ln w="571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gray">
            <a:xfrm>
              <a:off x="3496104" y="1733536"/>
              <a:ext cx="2567256" cy="720673"/>
            </a:xfrm>
            <a:prstGeom prst="rect">
              <a:avLst/>
            </a:prstGeom>
            <a:ln w="571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b="0" dirty="0">
                  <a:solidFill>
                    <a:srgbClr val="002060"/>
                  </a:solidFill>
                  <a:latin typeface="Book Antiqua" pitchFamily="18" charset="0"/>
                </a:rPr>
                <a:t>Define Classes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endParaRPr>
            </a:p>
          </p:txBody>
        </p:sp>
      </p:grp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5706480" y="5293077"/>
            <a:ext cx="2605744" cy="720725"/>
            <a:chOff x="3500222" y="2487204"/>
            <a:chExt cx="2520108" cy="720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Rectangle 3"/>
            <p:cNvSpPr>
              <a:spLocks noChangeArrowheads="1"/>
            </p:cNvSpPr>
            <p:nvPr/>
          </p:nvSpPr>
          <p:spPr bwMode="gray">
            <a:xfrm>
              <a:off x="3500222" y="2701501"/>
              <a:ext cx="2423523" cy="396846"/>
            </a:xfrm>
            <a:prstGeom prst="rect">
              <a:avLst/>
            </a:prstGeom>
            <a:ln w="571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endParaRP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gray">
            <a:xfrm>
              <a:off x="3500222" y="2487204"/>
              <a:ext cx="2520108" cy="720673"/>
            </a:xfrm>
            <a:prstGeom prst="rect">
              <a:avLst/>
            </a:prstGeom>
            <a:ln w="571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b="0" dirty="0">
                  <a:solidFill>
                    <a:srgbClr val="002060"/>
                  </a:solidFill>
                  <a:latin typeface="Book Antiqua" pitchFamily="18" charset="0"/>
                </a:rPr>
                <a:t>Create Objects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endParaRPr>
            </a:p>
          </p:txBody>
        </p:sp>
      </p:grpSp>
      <p:grpSp>
        <p:nvGrpSpPr>
          <p:cNvPr id="24" name="Group 52"/>
          <p:cNvGrpSpPr>
            <a:grpSpLocks/>
          </p:cNvGrpSpPr>
          <p:nvPr/>
        </p:nvGrpSpPr>
        <p:grpSpPr bwMode="auto">
          <a:xfrm>
            <a:off x="5705318" y="6053489"/>
            <a:ext cx="2552425" cy="720725"/>
            <a:chOff x="3497901" y="3247311"/>
            <a:chExt cx="2551679" cy="720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Rectangle 3"/>
            <p:cNvSpPr>
              <a:spLocks noChangeArrowheads="1"/>
            </p:cNvSpPr>
            <p:nvPr/>
          </p:nvSpPr>
          <p:spPr bwMode="gray">
            <a:xfrm>
              <a:off x="3497901" y="3461609"/>
              <a:ext cx="2425613" cy="396846"/>
            </a:xfrm>
            <a:prstGeom prst="rect">
              <a:avLst/>
            </a:prstGeom>
            <a:ln w="571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</a:endParaRP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endParaRPr>
            </a:p>
          </p:txBody>
        </p:sp>
        <p:sp>
          <p:nvSpPr>
            <p:cNvPr id="26" name="Rectangle 3"/>
            <p:cNvSpPr>
              <a:spLocks noChangeArrowheads="1"/>
            </p:cNvSpPr>
            <p:nvPr/>
          </p:nvSpPr>
          <p:spPr bwMode="gray">
            <a:xfrm>
              <a:off x="3497901" y="3247311"/>
              <a:ext cx="2551679" cy="720673"/>
            </a:xfrm>
            <a:prstGeom prst="rect">
              <a:avLst/>
            </a:prstGeom>
            <a:ln w="57150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216000" tIns="288000" rIns="36000" bIns="72000"/>
            <a:lstStyle/>
            <a:p>
              <a:pPr marL="190500"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r>
                <a:rPr lang="en-GB" b="0" dirty="0">
                  <a:solidFill>
                    <a:srgbClr val="002060"/>
                  </a:solidFill>
                  <a:latin typeface="Book Antiqua" pitchFamily="18" charset="0"/>
                </a:rPr>
                <a:t>Pass Messages</a:t>
              </a:r>
            </a:p>
            <a:p>
              <a:pPr indent="-190500" algn="l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defRPr/>
              </a:pPr>
              <a:endParaRPr lang="en-GB" b="0" dirty="0">
                <a:solidFill>
                  <a:srgbClr val="002060"/>
                </a:solidFill>
                <a:latin typeface="Book Antiqua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7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class Product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{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public string 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Name {get; set;}</a:t>
            </a:r>
            <a:endParaRPr lang="en-US" sz="180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public  </a:t>
            </a:r>
            <a:r>
              <a:rPr lang="en-US" sz="1800" dirty="0" err="1">
                <a:solidFill>
                  <a:srgbClr val="002060"/>
                </a:solidFill>
                <a:latin typeface="Book Antiqua" pitchFamily="18" charset="0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  </a:t>
            </a:r>
            <a:r>
              <a:rPr lang="en-US" sz="1800" dirty="0" err="1" smtClean="0">
                <a:solidFill>
                  <a:srgbClr val="002060"/>
                </a:solidFill>
                <a:latin typeface="Book Antiqua" pitchFamily="18" charset="0"/>
              </a:rPr>
              <a:t>ProductId</a:t>
            </a:r>
            <a:r>
              <a:rPr lang="en-US" sz="1800" dirty="0" smtClean="0">
                <a:solidFill>
                  <a:srgbClr val="002060"/>
                </a:solidFill>
                <a:latin typeface="Book Antiqua" pitchFamily="18" charset="0"/>
              </a:rPr>
              <a:t> {</a:t>
            </a:r>
            <a:r>
              <a:rPr lang="en-US" sz="1800" dirty="0" err="1">
                <a:solidFill>
                  <a:srgbClr val="002060"/>
                </a:solidFill>
                <a:latin typeface="Book Antiqua" pitchFamily="18" charset="0"/>
              </a:rPr>
              <a:t>get;set</a:t>
            </a: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;}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public double Price{</a:t>
            </a:r>
            <a:r>
              <a:rPr lang="en-US" sz="1800" dirty="0" err="1">
                <a:solidFill>
                  <a:srgbClr val="002060"/>
                </a:solidFill>
                <a:latin typeface="Book Antiqua" pitchFamily="18" charset="0"/>
              </a:rPr>
              <a:t>get;set</a:t>
            </a: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;}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public void Display()		          	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{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System.Console.WriteLine(“Name:”+Name); System.Console.WriteLine(“ID:”+ProductId); System.Console.WriteLine(“Price:”+Price);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}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} 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latin typeface="Book Antiqua" pitchFamily="18" charset="0"/>
              </a:rPr>
              <a:t>	Responsibility of this class is the integrity of details of  product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863538" y="2388183"/>
            <a:ext cx="381000" cy="7620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4248" y="4149080"/>
            <a:ext cx="2129408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Accessing Members 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 with in the method of the same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0" name="Right Brace 9"/>
          <p:cNvSpPr/>
          <p:nvPr/>
        </p:nvSpPr>
        <p:spPr>
          <a:xfrm>
            <a:off x="5652120" y="4149080"/>
            <a:ext cx="381000" cy="7620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75956" y="2719301"/>
            <a:ext cx="792088" cy="72008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3851920" y="3356992"/>
            <a:ext cx="792088" cy="72008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6228184" y="4437112"/>
            <a:ext cx="576064" cy="144016"/>
          </a:xfrm>
          <a:prstGeom prst="rightArrow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076056" y="2564904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Data </a:t>
            </a:r>
            <a:r>
              <a:rPr lang="en-US" dirty="0" smtClean="0">
                <a:solidFill>
                  <a:srgbClr val="002060"/>
                </a:solidFill>
                <a:latin typeface="Book Antiqua" pitchFamily="18" charset="0"/>
              </a:rPr>
              <a:t>Members(Property)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60032" y="321297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ook Antiqua" pitchFamily="18" charset="0"/>
              </a:rPr>
              <a:t>Method or Member Function	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Example of Product Class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3" grpId="0" animBg="1"/>
      <p:bldP spid="14" grpId="0" animBg="1"/>
      <p:bldP spid="16" grpId="0" animBg="1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3568" y="1196752"/>
            <a:ext cx="6552728" cy="2114550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/>
          <a:lstStyle/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2400" noProof="1">
              <a:solidFill>
                <a:srgbClr val="002060"/>
              </a:solidFill>
              <a:latin typeface="Book Antiqua" pitchFamily="18" charset="0"/>
              <a:cs typeface="Courier New" pitchFamily="49" charset="0"/>
            </a:endParaRP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ClassName refVariable;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refVariable= new Classname();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or</a:t>
            </a:r>
          </a:p>
          <a:p>
            <a:pPr algn="just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r>
              <a:rPr lang="en-US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ClassName refVariable = new  Classname();</a:t>
            </a: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25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</a:pPr>
            <a:endParaRPr lang="en-US" sz="1800" noProof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45024"/>
            <a:ext cx="6480720" cy="2081213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/>
          <a:lstStyle/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it-IT" noProof="1">
              <a:solidFill>
                <a:srgbClr val="002060"/>
              </a:solidFill>
              <a:latin typeface="Book Antiqua" pitchFamily="18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Example :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it-IT" sz="2400" noProof="1">
              <a:solidFill>
                <a:srgbClr val="002060"/>
              </a:solidFill>
              <a:latin typeface="Book Antiqua" pitchFamily="18" charset="0"/>
              <a:cs typeface="Courier New" pitchFamily="49" charset="0"/>
            </a:endParaRP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Dice diceOne ; 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diceOne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 or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r>
              <a:rPr lang="it-IT" sz="2400" noProof="1">
                <a:solidFill>
                  <a:srgbClr val="002060"/>
                </a:solidFill>
                <a:latin typeface="Book Antiqua" pitchFamily="18" charset="0"/>
                <a:cs typeface="Courier New" pitchFamily="49" charset="0"/>
              </a:rPr>
              <a:t>Dice diceTwo = new Dice();</a:t>
            </a:r>
          </a:p>
          <a:p>
            <a:pPr algn="l">
              <a:lnSpc>
                <a:spcPts val="1900"/>
              </a:lnSpc>
              <a:buClr>
                <a:srgbClr val="292929"/>
              </a:buClr>
              <a:tabLst>
                <a:tab pos="685800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1000" algn="l"/>
                <a:tab pos="8915400" algn="l"/>
                <a:tab pos="9829800" algn="l"/>
                <a:tab pos="10744200" algn="l"/>
              </a:tabLst>
              <a:defRPr/>
            </a:pPr>
            <a:endParaRPr lang="en-US" sz="2400" noProof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Creating O</a:t>
            </a:r>
            <a:r>
              <a:rPr lang="en-US" sz="3200" dirty="0" smtClean="0"/>
              <a:t>bjects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55080" cy="838200"/>
          </a:xfrm>
        </p:spPr>
        <p:txBody>
          <a:bodyPr>
            <a:normAutofit/>
          </a:bodyPr>
          <a:lstStyle/>
          <a:p>
            <a:r>
              <a:rPr lang="en-US" dirty="0"/>
              <a:t>Creating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" y="914400"/>
            <a:ext cx="9029696" cy="54864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Book Antiqua" pitchFamily="18" charset="0"/>
              </a:rPr>
              <a:t>To create a  object new keyword is used</a:t>
            </a:r>
          </a:p>
          <a:p>
            <a:r>
              <a:rPr lang="en-US" dirty="0">
                <a:latin typeface="Book Antiqua" pitchFamily="18" charset="0"/>
              </a:rPr>
              <a:t>Members of a class are accessed using  </a:t>
            </a:r>
            <a:r>
              <a:rPr lang="en-US" sz="3600" b="1" dirty="0">
                <a:latin typeface="Book Antiqua" pitchFamily="18" charset="0"/>
              </a:rPr>
              <a:t>.</a:t>
            </a:r>
            <a:r>
              <a:rPr lang="en-US" dirty="0">
                <a:latin typeface="Book Antiqua" pitchFamily="18" charset="0"/>
              </a:rPr>
              <a:t> Operator</a:t>
            </a:r>
          </a:p>
          <a:p>
            <a:pPr>
              <a:buNone/>
            </a:pPr>
            <a:r>
              <a:rPr lang="en-US" dirty="0">
                <a:latin typeface="Book Antiqua" pitchFamily="18" charset="0"/>
              </a:rPr>
              <a:t>			</a:t>
            </a:r>
            <a:r>
              <a:rPr lang="en-US" sz="2000" dirty="0">
                <a:latin typeface="Book Antiqua" pitchFamily="18" charset="0"/>
              </a:rPr>
              <a:t>class Test</a:t>
            </a:r>
          </a:p>
          <a:p>
            <a:pPr>
              <a:buNone/>
            </a:pPr>
            <a:r>
              <a:rPr lang="en-US" sz="2000" dirty="0">
                <a:latin typeface="Book Antiqua" pitchFamily="18" charset="0"/>
              </a:rPr>
              <a:t>			{</a:t>
            </a:r>
          </a:p>
          <a:p>
            <a:pPr>
              <a:buNone/>
            </a:pPr>
            <a:r>
              <a:rPr lang="en-US" sz="2000" dirty="0">
                <a:latin typeface="Book Antiqua" pitchFamily="18" charset="0"/>
              </a:rPr>
              <a:t>			static void Main()</a:t>
            </a:r>
          </a:p>
          <a:p>
            <a:pPr>
              <a:buNone/>
            </a:pPr>
            <a:r>
              <a:rPr lang="en-US" sz="2000" dirty="0">
                <a:latin typeface="Book Antiqua" pitchFamily="18" charset="0"/>
              </a:rPr>
              <a:t>			{</a:t>
            </a:r>
          </a:p>
          <a:p>
            <a:pPr>
              <a:buNone/>
            </a:pPr>
            <a:r>
              <a:rPr lang="en-US" sz="2000" dirty="0">
                <a:latin typeface="Book Antiqua" pitchFamily="18" charset="0"/>
              </a:rPr>
              <a:t>			Product p1=new Product()</a:t>
            </a:r>
          </a:p>
          <a:p>
            <a:pPr>
              <a:buNone/>
            </a:pPr>
            <a:endParaRPr lang="en-US" sz="1800" dirty="0">
              <a:latin typeface="Book Antiqua" pitchFamily="18" charset="0"/>
            </a:endParaRPr>
          </a:p>
          <a:p>
            <a:pPr>
              <a:buNone/>
            </a:pPr>
            <a:endParaRPr lang="en-US" sz="1800" dirty="0">
              <a:latin typeface="Book Antiqua" pitchFamily="18" charset="0"/>
            </a:endParaRPr>
          </a:p>
          <a:p>
            <a:pPr>
              <a:buNone/>
            </a:pPr>
            <a:endParaRPr lang="en-US" sz="1800" dirty="0">
              <a:latin typeface="Book Antiqua" pitchFamily="18" charset="0"/>
            </a:endParaRPr>
          </a:p>
          <a:p>
            <a:pPr>
              <a:buNone/>
            </a:pPr>
            <a:r>
              <a:rPr lang="en-US" sz="1800" dirty="0">
                <a:latin typeface="Book Antiqua" pitchFamily="18" charset="0"/>
              </a:rPr>
              <a:t>			</a:t>
            </a:r>
          </a:p>
          <a:p>
            <a:pPr>
              <a:buNone/>
            </a:pPr>
            <a:r>
              <a:rPr lang="en-US" sz="1800" dirty="0">
                <a:latin typeface="Book Antiqua" pitchFamily="18" charset="0"/>
              </a:rPr>
              <a:t>			</a:t>
            </a:r>
          </a:p>
          <a:p>
            <a:pPr>
              <a:buNone/>
            </a:pPr>
            <a:r>
              <a:rPr lang="en-US" sz="1800" dirty="0">
                <a:latin typeface="Book Antiqua" pitchFamily="18" charset="0"/>
              </a:rPr>
              <a:t>			}</a:t>
            </a:r>
          </a:p>
          <a:p>
            <a:pPr>
              <a:buNone/>
            </a:pPr>
            <a:r>
              <a:rPr lang="en-US" sz="1800" dirty="0"/>
              <a:t>                                </a:t>
            </a:r>
            <a:r>
              <a:rPr lang="en-US" sz="1800" dirty="0">
                <a:latin typeface="Book Antiqua" pitchFamily="18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59632" y="4077072"/>
            <a:ext cx="4724400" cy="1447800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latin typeface="Book Antiqua" pitchFamily="18" charset="0"/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p1.ProductId=10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	p1.Name=“Keyboard”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	p1.price=300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Book Antiqua" pitchFamily="18" charset="0"/>
              </a:rPr>
              <a:t>	p1.Display()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6200" y="49895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Creating Objects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C# Access Modifiers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All types and type members have an accessibility level</a:t>
            </a:r>
          </a:p>
          <a:p>
            <a:endParaRPr lang="en-US" altLang="en-US" sz="2000" dirty="0"/>
          </a:p>
          <a:p>
            <a:r>
              <a:rPr lang="en-US" altLang="en-US" sz="2000" dirty="0"/>
              <a:t>Controls whether they can be used from other code in your assembly or other assemblies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4" y="2971800"/>
            <a:ext cx="7602371" cy="2883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1467</Words>
  <Application>Microsoft Office PowerPoint</Application>
  <PresentationFormat>On-screen Show (4:3)</PresentationFormat>
  <Paragraphs>442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Arial(body)</vt:lpstr>
      <vt:lpstr>Book Antiqua</vt:lpstr>
      <vt:lpstr>Calibri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Classes and Objects </vt:lpstr>
      <vt:lpstr>PowerPoint Presentation</vt:lpstr>
      <vt:lpstr>PowerPoint Presentation</vt:lpstr>
      <vt:lpstr>PowerPoint Presentation</vt:lpstr>
      <vt:lpstr>Creating Object</vt:lpstr>
      <vt:lpstr>PowerPoint Presentation</vt:lpstr>
      <vt:lpstr>Creating Object</vt:lpstr>
      <vt:lpstr>Creating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RIHANNA MIRIAM BABU</cp:lastModifiedBy>
  <cp:revision>106</cp:revision>
  <dcterms:created xsi:type="dcterms:W3CDTF">2006-08-16T00:00:00Z</dcterms:created>
  <dcterms:modified xsi:type="dcterms:W3CDTF">2020-12-04T03:57:40Z</dcterms:modified>
</cp:coreProperties>
</file>