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58" r:id="rId6"/>
    <p:sldId id="271" r:id="rId7"/>
    <p:sldId id="272" r:id="rId8"/>
    <p:sldId id="273" r:id="rId9"/>
    <p:sldId id="261" r:id="rId10"/>
    <p:sldId id="274" r:id="rId11"/>
    <p:sldId id="275" r:id="rId12"/>
    <p:sldId id="276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7F501-FD74-47D6-9314-5B25BB038DEA}" type="datetimeFigureOut">
              <a:rPr lang="en-US" smtClean="0"/>
              <a:t>8/21/2018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C1E92-D42A-4014-9E14-7AC673F5C10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C1E92-D42A-4014-9E14-7AC673F5C10C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C954C8F-A359-4B38-A761-7C06F63FD610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67264"/>
            <a:ext cx="7851648" cy="1828800"/>
          </a:xfrm>
        </p:spPr>
        <p:txBody>
          <a:bodyPr/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ANSI SQL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124200"/>
            <a:ext cx="7854696" cy="1752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DDL_DML_DQL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Data manipulation Language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0886" y="1828800"/>
            <a:ext cx="7708713" cy="4343400"/>
          </a:xfrm>
        </p:spPr>
      </p:pic>
    </p:spTree>
    <p:extLst>
      <p:ext uri="{BB962C8B-B14F-4D97-AF65-F5344CB8AC3E}">
        <p14:creationId xmlns:p14="http://schemas.microsoft.com/office/powerpoint/2010/main" xmlns="" val="20366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Data manipulation Language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1828800"/>
            <a:ext cx="7010399" cy="4343400"/>
          </a:xfrm>
        </p:spPr>
      </p:pic>
    </p:spTree>
    <p:extLst>
      <p:ext uri="{BB962C8B-B14F-4D97-AF65-F5344CB8AC3E}">
        <p14:creationId xmlns:p14="http://schemas.microsoft.com/office/powerpoint/2010/main" xmlns="" val="91517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3925"/>
          </a:xfrm>
        </p:spPr>
        <p:txBody>
          <a:bodyPr/>
          <a:lstStyle/>
          <a:p>
            <a:r>
              <a:rPr lang="en-US" dirty="0" smtClean="0"/>
              <a:t>Data Query language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548" y="3666363"/>
            <a:ext cx="6977062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47088"/>
            <a:ext cx="2152650" cy="676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48" y="2742438"/>
            <a:ext cx="22669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387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2133600"/>
            <a:ext cx="8001000" cy="1295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You have completed DML_DDL_DQL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1145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14352"/>
            <a:ext cx="4953000" cy="85724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Session Objectives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type="body" idx="2"/>
          </p:nvPr>
        </p:nvSpPr>
        <p:spPr>
          <a:xfrm>
            <a:off x="457200" y="1676400"/>
            <a:ext cx="6629400" cy="45720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At the end of the session you will be able to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Identify the various SQL operations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developer or tester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needs to know to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work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with DBMS.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Define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DQL - Select Statements.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Describe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DML - Insert Statement,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Update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and Delete Statement. </a:t>
            </a:r>
            <a:endParaRPr lang="en-US" sz="22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Recognize DDL - Create Table, Alter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Rename, Truncate, and Drop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sz="2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sz="2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sz="2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sessionobjective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96075" y="3733800"/>
            <a:ext cx="2447925" cy="14573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4352"/>
            <a:ext cx="4876800" cy="62864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Data Definition language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8001000" cy="4953000"/>
          </a:xfrm>
        </p:spPr>
        <p:txBody>
          <a:bodyPr/>
          <a:lstStyle/>
          <a:p>
            <a:r>
              <a:rPr lang="en-US" dirty="0"/>
              <a:t>Creating database is a core task as it must signify the meaning of its </a:t>
            </a:r>
            <a:r>
              <a:rPr lang="en-US" dirty="0" smtClean="0"/>
              <a:t>existence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438400"/>
            <a:ext cx="6860107" cy="344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4352"/>
            <a:ext cx="6172200" cy="62864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Create Database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676400"/>
            <a:ext cx="7848600" cy="4572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is used to create objects like database, tables , views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Query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database TrainingDB;</a:t>
            </a:r>
          </a:p>
          <a:p>
            <a:pPr marL="393192" lvl="1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76400" y="3733800"/>
            <a:ext cx="6477000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Syntax</a:t>
            </a:r>
          </a:p>
          <a:p>
            <a:r>
              <a:rPr lang="en-US" dirty="0" smtClean="0"/>
              <a:t>   Create  database </a:t>
            </a:r>
            <a:r>
              <a:rPr lang="en-US" dirty="0" err="1" smtClean="0"/>
              <a:t>db_name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Table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dirty="0" smtClean="0"/>
              <a:t>Syntax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Query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19300" y="4114800"/>
            <a:ext cx="4953000" cy="2209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table Employee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Employee_id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primary key,</a:t>
            </a:r>
          </a:p>
          <a:p>
            <a:pPr algn="ctr"/>
            <a:r>
              <a:rPr lang="en-US" dirty="0" err="1" smtClean="0"/>
              <a:t>Firstname</a:t>
            </a:r>
            <a:r>
              <a:rPr lang="en-US" dirty="0" smtClean="0"/>
              <a:t> varchar(100),</a:t>
            </a:r>
          </a:p>
          <a:p>
            <a:pPr algn="ctr"/>
            <a:r>
              <a:rPr lang="en-US" dirty="0" err="1" smtClean="0"/>
              <a:t>LastName</a:t>
            </a:r>
            <a:r>
              <a:rPr lang="en-US" dirty="0" smtClean="0"/>
              <a:t> varchar(100),</a:t>
            </a:r>
          </a:p>
          <a:p>
            <a:pPr algn="ctr"/>
            <a:r>
              <a:rPr lang="en-US" dirty="0" smtClean="0"/>
              <a:t>Email varchar(200),</a:t>
            </a:r>
          </a:p>
          <a:p>
            <a:pPr algn="ctr"/>
            <a:r>
              <a:rPr lang="en-US" dirty="0" smtClean="0"/>
              <a:t>DOB date</a:t>
            </a:r>
          </a:p>
          <a:p>
            <a:pPr algn="ctr"/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1828799"/>
            <a:ext cx="5334000" cy="18754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CREATE </a:t>
            </a:r>
            <a:r>
              <a:rPr lang="en-US" dirty="0"/>
              <a:t>TABLE </a:t>
            </a:r>
            <a:r>
              <a:rPr lang="en-US" dirty="0" err="1"/>
              <a:t>table_name</a:t>
            </a:r>
            <a:r>
              <a:rPr lang="en-US" dirty="0"/>
              <a:t>(</a:t>
            </a:r>
          </a:p>
          <a:p>
            <a:pPr algn="ctr"/>
            <a:r>
              <a:rPr lang="en-US" dirty="0"/>
              <a:t>   column1 datatype,</a:t>
            </a:r>
          </a:p>
          <a:p>
            <a:pPr algn="ctr"/>
            <a:r>
              <a:rPr lang="en-US" dirty="0" smtClean="0"/>
              <a:t>.....</a:t>
            </a:r>
            <a:endParaRPr lang="en-US" dirty="0"/>
          </a:p>
          <a:p>
            <a:pPr algn="ctr"/>
            <a:r>
              <a:rPr lang="en-US" dirty="0"/>
              <a:t>   </a:t>
            </a:r>
            <a:r>
              <a:rPr lang="en-US" dirty="0" err="1"/>
              <a:t>columnN</a:t>
            </a:r>
            <a:r>
              <a:rPr lang="en-US" dirty="0"/>
              <a:t> datatype,</a:t>
            </a:r>
          </a:p>
          <a:p>
            <a:pPr algn="ctr"/>
            <a:r>
              <a:rPr lang="en-US" dirty="0"/>
              <a:t>   PRIMARY KEY( one or more columns )</a:t>
            </a:r>
          </a:p>
          <a:p>
            <a:pPr algn="ctr"/>
            <a:r>
              <a:rPr lang="en-US" dirty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Alter Table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dirty="0" smtClean="0"/>
              <a:t>Syntax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209800"/>
            <a:ext cx="8382000" cy="441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ALTER TABLE </a:t>
            </a:r>
            <a:r>
              <a:rPr lang="en-US" dirty="0" err="1" smtClean="0"/>
              <a:t>table_name</a:t>
            </a:r>
            <a:r>
              <a:rPr lang="en-US" dirty="0" smtClean="0"/>
              <a:t> ADD </a:t>
            </a:r>
            <a:r>
              <a:rPr lang="en-US" dirty="0" err="1" smtClean="0"/>
              <a:t>column_name</a:t>
            </a:r>
            <a:r>
              <a:rPr lang="en-US" dirty="0" smtClean="0"/>
              <a:t> datatype;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ALTER TABLE </a:t>
            </a:r>
            <a:r>
              <a:rPr lang="en-US" dirty="0" err="1"/>
              <a:t>table_name</a:t>
            </a:r>
            <a:r>
              <a:rPr lang="en-US" dirty="0"/>
              <a:t> DROP COLUMN </a:t>
            </a:r>
            <a:r>
              <a:rPr lang="en-US" dirty="0" err="1"/>
              <a:t>column_name</a:t>
            </a:r>
            <a:r>
              <a:rPr lang="en-US" dirty="0" smtClean="0"/>
              <a:t>;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ALTER TABLE </a:t>
            </a:r>
            <a:r>
              <a:rPr lang="en-US" dirty="0" err="1"/>
              <a:t>table_name</a:t>
            </a:r>
            <a:r>
              <a:rPr lang="en-US" dirty="0"/>
              <a:t> MODIFY COLUMN </a:t>
            </a:r>
            <a:r>
              <a:rPr lang="en-US" dirty="0" err="1"/>
              <a:t>column_name</a:t>
            </a:r>
            <a:r>
              <a:rPr lang="en-US" dirty="0"/>
              <a:t> datatype</a:t>
            </a:r>
            <a:r>
              <a:rPr lang="en-US" dirty="0" smtClean="0"/>
              <a:t>;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ALTER TABLE </a:t>
            </a:r>
            <a:r>
              <a:rPr lang="en-US" dirty="0" err="1"/>
              <a:t>table_name</a:t>
            </a:r>
            <a:r>
              <a:rPr lang="en-US" dirty="0"/>
              <a:t> 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ADD CONSTRAINT </a:t>
            </a:r>
            <a:r>
              <a:rPr lang="en-US" dirty="0" err="1"/>
              <a:t>MyUniqueConstraint</a:t>
            </a:r>
            <a:r>
              <a:rPr lang="en-US" dirty="0"/>
              <a:t> UNIQUE(column1, column2</a:t>
            </a:r>
            <a:r>
              <a:rPr lang="en-US" dirty="0" smtClean="0"/>
              <a:t>...);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ALTER TABLE </a:t>
            </a:r>
            <a:r>
              <a:rPr lang="en-US" dirty="0" err="1"/>
              <a:t>table_name</a:t>
            </a:r>
            <a:r>
              <a:rPr lang="en-US" dirty="0"/>
              <a:t> 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ADD CONSTRAINT </a:t>
            </a:r>
            <a:r>
              <a:rPr lang="en-US" dirty="0" err="1"/>
              <a:t>MyPrimaryKey</a:t>
            </a:r>
            <a:r>
              <a:rPr lang="en-US" dirty="0"/>
              <a:t> PRIMARY KEY (column1, column2...);</a:t>
            </a:r>
          </a:p>
        </p:txBody>
      </p:sp>
    </p:spTree>
    <p:extLst>
      <p:ext uri="{BB962C8B-B14F-4D97-AF65-F5344CB8AC3E}">
        <p14:creationId xmlns:p14="http://schemas.microsoft.com/office/powerpoint/2010/main" xmlns="" val="384327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Drop Table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dirty="0" smtClean="0"/>
              <a:t>Syntax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Query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2057400"/>
            <a:ext cx="7239000" cy="1066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/>
              <a:t>DROP TABLE </a:t>
            </a:r>
            <a:r>
              <a:rPr lang="en-US" dirty="0" err="1"/>
              <a:t>table_name</a:t>
            </a:r>
            <a:r>
              <a:rPr lang="en-US" dirty="0"/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1676400" y="4114800"/>
            <a:ext cx="6019800" cy="1828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Drop table customers;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916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Truncate Table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dirty="0" smtClean="0"/>
              <a:t>Syntax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Query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2057400"/>
            <a:ext cx="7239000" cy="1066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Truncate </a:t>
            </a:r>
            <a:r>
              <a:rPr lang="en-US" dirty="0"/>
              <a:t>TABLE </a:t>
            </a:r>
            <a:r>
              <a:rPr lang="en-US" dirty="0" err="1"/>
              <a:t>table_name</a:t>
            </a:r>
            <a:r>
              <a:rPr lang="en-US" dirty="0"/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1676400" y="4114800"/>
            <a:ext cx="6019800" cy="1828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Truncate table customers;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205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Data manipulation Language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5400" y="1752600"/>
            <a:ext cx="6933800" cy="428680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1889</TotalTime>
  <Words>253</Words>
  <Application>Microsoft Office PowerPoint</Application>
  <PresentationFormat>On-screen Show (4:3)</PresentationFormat>
  <Paragraphs>99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ANSI SQL</vt:lpstr>
      <vt:lpstr>Session Objectives</vt:lpstr>
      <vt:lpstr>Data Definition language</vt:lpstr>
      <vt:lpstr>Create Database </vt:lpstr>
      <vt:lpstr>Create Table</vt:lpstr>
      <vt:lpstr>Alter Table</vt:lpstr>
      <vt:lpstr>Drop Table</vt:lpstr>
      <vt:lpstr>Truncate Table</vt:lpstr>
      <vt:lpstr>Data manipulation Language</vt:lpstr>
      <vt:lpstr>Data manipulation Language</vt:lpstr>
      <vt:lpstr>Data manipulation Language</vt:lpstr>
      <vt:lpstr>Data Query language</vt:lpstr>
      <vt:lpstr>111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</dc:title>
  <dc:creator>test</dc:creator>
  <cp:lastModifiedBy>annie</cp:lastModifiedBy>
  <cp:revision>35</cp:revision>
  <dcterms:created xsi:type="dcterms:W3CDTF">2018-04-17T04:49:58Z</dcterms:created>
  <dcterms:modified xsi:type="dcterms:W3CDTF">2018-08-22T04:36:44Z</dcterms:modified>
</cp:coreProperties>
</file>