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1" r:id="rId5"/>
    <p:sldId id="272" r:id="rId6"/>
    <p:sldId id="273" r:id="rId7"/>
    <p:sldId id="276" r:id="rId8"/>
    <p:sldId id="277" r:id="rId9"/>
    <p:sldId id="278" r:id="rId10"/>
    <p:sldId id="274" r:id="rId11"/>
    <p:sldId id="27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954C8F-A359-4B38-A761-7C06F63FD610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67264"/>
            <a:ext cx="7851648" cy="1828800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 SQL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124200"/>
            <a:ext cx="7854696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Operators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Logical Operators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47837"/>
            <a:ext cx="7924800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09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Set Operators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029758" cy="4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7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133600"/>
            <a:ext cx="8001000" cy="1295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You have </a:t>
            </a:r>
            <a:r>
              <a:rPr lang="en-US" sz="4000" smtClean="0"/>
              <a:t>completed SQL Operators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14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14352"/>
            <a:ext cx="4953000" cy="8572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Session Objectives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2"/>
          </p:nvPr>
        </p:nvSpPr>
        <p:spPr>
          <a:xfrm>
            <a:off x="457200" y="1676400"/>
            <a:ext cx="6629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 the end of the session you will be able to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Describe the Arithmetic operators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Describe the Comparison operators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Describe the Logical operators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Describe the Set operators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sessionobjective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96075" y="3733800"/>
            <a:ext cx="2447925" cy="1457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SQL Operators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7390" y="1371600"/>
            <a:ext cx="7224048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Arithmetic Operators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850"/>
            <a:ext cx="78486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02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Arithmetic Operators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423987"/>
            <a:ext cx="7815263" cy="51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98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Comparison Operators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8077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154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67532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80772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52539"/>
            <a:ext cx="81438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892</TotalTime>
  <Words>50</Words>
  <Application>Microsoft Office PowerPoint</Application>
  <PresentationFormat>On-screen Show (4:3)</PresentationFormat>
  <Paragraphs>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ANSI SQL</vt:lpstr>
      <vt:lpstr>Session Objectives</vt:lpstr>
      <vt:lpstr>SQL Operators</vt:lpstr>
      <vt:lpstr>Arithmetic Operators</vt:lpstr>
      <vt:lpstr>Arithmetic Operators</vt:lpstr>
      <vt:lpstr>Comparison Operators</vt:lpstr>
      <vt:lpstr>Slide 7</vt:lpstr>
      <vt:lpstr>Slide 8</vt:lpstr>
      <vt:lpstr>Slide 9</vt:lpstr>
      <vt:lpstr>Logical Operators</vt:lpstr>
      <vt:lpstr>Set Operators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</dc:title>
  <dc:creator>test</dc:creator>
  <cp:lastModifiedBy>annie</cp:lastModifiedBy>
  <cp:revision>39</cp:revision>
  <dcterms:created xsi:type="dcterms:W3CDTF">2018-04-17T04:49:58Z</dcterms:created>
  <dcterms:modified xsi:type="dcterms:W3CDTF">2018-08-22T17:46:22Z</dcterms:modified>
</cp:coreProperties>
</file>