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77" r:id="rId6"/>
    <p:sldId id="278" r:id="rId7"/>
    <p:sldId id="279" r:id="rId8"/>
    <p:sldId id="258" r:id="rId9"/>
    <p:sldId id="271" r:id="rId10"/>
    <p:sldId id="280" r:id="rId11"/>
    <p:sldId id="272" r:id="rId12"/>
    <p:sldId id="281" r:id="rId13"/>
    <p:sldId id="282" r:id="rId14"/>
    <p:sldId id="283" r:id="rId15"/>
    <p:sldId id="284" r:id="rId16"/>
    <p:sldId id="285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67264"/>
            <a:ext cx="7851648" cy="1828800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 SQL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7854696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Constraints and their types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39" y="2057400"/>
            <a:ext cx="3284561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2063087"/>
            <a:ext cx="4724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23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30966"/>
            <a:ext cx="8229600" cy="537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Integrity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61168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91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30966"/>
            <a:ext cx="8229600" cy="537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Null Constraint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831" y="1447800"/>
            <a:ext cx="8115226" cy="4751835"/>
          </a:xfrm>
        </p:spPr>
      </p:pic>
    </p:spTree>
    <p:extLst>
      <p:ext uri="{BB962C8B-B14F-4D97-AF65-F5344CB8AC3E}">
        <p14:creationId xmlns:p14="http://schemas.microsoft.com/office/powerpoint/2010/main" xmlns="" val="29893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30966"/>
            <a:ext cx="8229600" cy="537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Unique Key Constraint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71600"/>
            <a:ext cx="872186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8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30966"/>
            <a:ext cx="8229600" cy="537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Unique Key Constraint(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48877"/>
            <a:ext cx="44196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42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30966"/>
            <a:ext cx="8229600" cy="537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 Constraint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124074"/>
            <a:ext cx="6324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5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Defined Constraint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79177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53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133600"/>
            <a:ext cx="8001000" cy="1295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You have completed Constraints and types </a:t>
            </a:r>
            <a:r>
              <a:rPr lang="en-US" sz="4000" smtClean="0"/>
              <a:t>of Constraints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14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14352"/>
            <a:ext cx="4953000" cy="8572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Session Objectives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2"/>
          </p:nvPr>
        </p:nvSpPr>
        <p:spPr>
          <a:xfrm>
            <a:off x="457200" y="1676400"/>
            <a:ext cx="6629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end of the session you will be able 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Identify the various SQL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constraints that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developer or tester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needs to know to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DBMS.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Data Integrity and Integrity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 the types of Integrity Constraints such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 KEY Constraint, FOREIGN KEY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NOT NULL Constraint, UNIQUE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Constraint, and CHECK Constraint.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Entity Integrity.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Referential, Domain, and User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Integrity.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essionobjectiv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86600" y="3733800"/>
            <a:ext cx="2057400" cy="1457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Integrity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160" y="1371600"/>
            <a:ext cx="7977639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1722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Integrity Constraints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24000"/>
            <a:ext cx="7831815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1722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Entity Constraints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30" y="1371600"/>
            <a:ext cx="7083057" cy="4495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8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1722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Primary key Constraints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6" y="1295400"/>
            <a:ext cx="7388524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Primary key Constraints(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057400"/>
            <a:ext cx="4038600" cy="396240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2057400"/>
            <a:ext cx="4038600" cy="3733800"/>
          </a:xfrm>
        </p:spPr>
      </p:pic>
    </p:spTree>
    <p:extLst>
      <p:ext uri="{BB962C8B-B14F-4D97-AF65-F5344CB8AC3E}">
        <p14:creationId xmlns:p14="http://schemas.microsoft.com/office/powerpoint/2010/main" xmlns="" val="29168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Referential Integrity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47800"/>
            <a:ext cx="7077075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Foreign Key Constraint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6460"/>
            <a:ext cx="8077200" cy="46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32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1748</TotalTime>
  <Words>133</Words>
  <Application>Microsoft Office PowerPoint</Application>
  <PresentationFormat>On-screen Show (4:3)</PresentationFormat>
  <Paragraphs>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ANSI SQL</vt:lpstr>
      <vt:lpstr>Session Objectives</vt:lpstr>
      <vt:lpstr>Data Integrity</vt:lpstr>
      <vt:lpstr>Integrity Constraints</vt:lpstr>
      <vt:lpstr>Entity Constraints</vt:lpstr>
      <vt:lpstr>Primary key Constraints</vt:lpstr>
      <vt:lpstr>Primary key Constraints(Contd)</vt:lpstr>
      <vt:lpstr>Referential Integrity</vt:lpstr>
      <vt:lpstr>Foreign Key Constraint</vt:lpstr>
      <vt:lpstr>Foreign Key Constraint</vt:lpstr>
      <vt:lpstr>Domain Integrity</vt:lpstr>
      <vt:lpstr>Not Null Constraint</vt:lpstr>
      <vt:lpstr>Unique Key Constraint</vt:lpstr>
      <vt:lpstr>Unique Key Constraint(Contd)</vt:lpstr>
      <vt:lpstr>Check Constraint</vt:lpstr>
      <vt:lpstr>User Defined Constraint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</dc:title>
  <dc:creator>test</dc:creator>
  <cp:lastModifiedBy>annie</cp:lastModifiedBy>
  <cp:revision>41</cp:revision>
  <dcterms:created xsi:type="dcterms:W3CDTF">2018-04-17T04:49:58Z</dcterms:created>
  <dcterms:modified xsi:type="dcterms:W3CDTF">2018-08-22T04:37:05Z</dcterms:modified>
</cp:coreProperties>
</file>