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2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4C8F-A359-4B38-A761-7C06F63FD610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954C8F-A359-4B38-A761-7C06F63FD610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10DD5B-CC27-42EF-8E12-5B60C5FE0DD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67264"/>
            <a:ext cx="7851648" cy="1828800"/>
          </a:xfrm>
        </p:spPr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ANSI SQL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124200"/>
            <a:ext cx="7854696" cy="1752600"/>
          </a:xfrm>
        </p:spPr>
        <p:txBody>
          <a:bodyPr>
            <a:normAutofit/>
          </a:bodyPr>
          <a:lstStyle/>
          <a:p>
            <a:endParaRPr lang="en-US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62484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Date/Time functions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533524"/>
            <a:ext cx="79248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38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62484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Miscellaneous functions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486142"/>
            <a:ext cx="7924800" cy="491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96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62484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NULLIF functions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819" y="1528890"/>
            <a:ext cx="7671981" cy="486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53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62484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Control flow functions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447800"/>
            <a:ext cx="7457657" cy="458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530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62484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Control flow functions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1100" y="1557337"/>
            <a:ext cx="7353300" cy="48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03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62484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Control flow functions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4731083"/>
            <a:ext cx="3733800" cy="20165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303462"/>
            <a:ext cx="7772400" cy="326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34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62484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Nesting of functions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295400"/>
            <a:ext cx="7696200" cy="2214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3662534"/>
            <a:ext cx="6858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39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133600"/>
            <a:ext cx="8001000" cy="1295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You have completed </a:t>
            </a:r>
            <a:r>
              <a:rPr lang="en-US" sz="4000" dirty="0" err="1" smtClean="0"/>
              <a:t>Sql</a:t>
            </a:r>
            <a:r>
              <a:rPr lang="en-US" sz="4000" dirty="0" smtClean="0"/>
              <a:t> Functions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14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14352"/>
            <a:ext cx="4953000" cy="8572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Session Objectives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idx="2"/>
          </p:nvPr>
        </p:nvSpPr>
        <p:spPr>
          <a:xfrm>
            <a:off x="457200" y="1676400"/>
            <a:ext cx="66294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At the end of the session you will be able to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Describe the different types of functions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Describe the numeric, character, date functions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Describe the Aggregate functions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Describe the mathematical functions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sessionobjectiv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696075" y="3733800"/>
            <a:ext cx="2447925" cy="1457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48768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SQL Operators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7390" y="1371600"/>
            <a:ext cx="7224048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48768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What are functions?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557337"/>
            <a:ext cx="7696200" cy="469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02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48768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Aggregate functions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429000"/>
            <a:ext cx="7620000" cy="4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98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48768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Scalar Functions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528762"/>
            <a:ext cx="7543800" cy="46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154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48768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Built-in Scalar functions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533524"/>
            <a:ext cx="83058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09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48768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String functions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1" y="1552574"/>
            <a:ext cx="80772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918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4352"/>
            <a:ext cx="6248400" cy="6286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Numeric/Mathematical functions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362075"/>
            <a:ext cx="7315200" cy="62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2050" y="2195015"/>
            <a:ext cx="6915150" cy="436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75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630</TotalTime>
  <Words>77</Words>
  <Application>Microsoft Office PowerPoint</Application>
  <PresentationFormat>On-screen Show (4:3)</PresentationFormat>
  <Paragraphs>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ANSI SQL</vt:lpstr>
      <vt:lpstr>Session Objectives</vt:lpstr>
      <vt:lpstr>SQL Operators</vt:lpstr>
      <vt:lpstr>What are functions?</vt:lpstr>
      <vt:lpstr>Aggregate functions</vt:lpstr>
      <vt:lpstr>Scalar Functions</vt:lpstr>
      <vt:lpstr>Built-in Scalar functions</vt:lpstr>
      <vt:lpstr>String functions</vt:lpstr>
      <vt:lpstr>Numeric/Mathematical functions</vt:lpstr>
      <vt:lpstr>Date/Time functions</vt:lpstr>
      <vt:lpstr>Miscellaneous functions</vt:lpstr>
      <vt:lpstr>NULLIF functions</vt:lpstr>
      <vt:lpstr>Control flow functions</vt:lpstr>
      <vt:lpstr>Control flow functions</vt:lpstr>
      <vt:lpstr>Control flow functions</vt:lpstr>
      <vt:lpstr>Nesting of functions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</dc:title>
  <dc:creator>test</dc:creator>
  <cp:lastModifiedBy>annie</cp:lastModifiedBy>
  <cp:revision>43</cp:revision>
  <dcterms:created xsi:type="dcterms:W3CDTF">2018-04-17T04:49:58Z</dcterms:created>
  <dcterms:modified xsi:type="dcterms:W3CDTF">2018-11-13T12:28:36Z</dcterms:modified>
</cp:coreProperties>
</file>