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1" r:id="rId5"/>
    <p:sldId id="272" r:id="rId6"/>
    <p:sldId id="275" r:id="rId7"/>
    <p:sldId id="273" r:id="rId8"/>
    <p:sldId id="274" r:id="rId9"/>
    <p:sldId id="276" r:id="rId10"/>
    <p:sldId id="27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954C8F-A359-4B38-A761-7C06F63FD610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67264"/>
            <a:ext cx="7851648" cy="1828800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 SQL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7854696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4770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a Order By Clause?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13" y="1389613"/>
            <a:ext cx="7601460" cy="48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133600"/>
            <a:ext cx="8001000" cy="1295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You have completed </a:t>
            </a:r>
            <a:r>
              <a:rPr lang="en-US" sz="4000" dirty="0" smtClean="0"/>
              <a:t>SQL Clauses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14352"/>
            <a:ext cx="4953000" cy="8572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Session Objectives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2"/>
          </p:nvPr>
        </p:nvSpPr>
        <p:spPr>
          <a:xfrm>
            <a:off x="457200" y="1676400"/>
            <a:ext cx="6629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end of the session you will be able 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Identify the clauses in ANSI SQL .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Group by clause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Having clause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Order By clause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essionobjectiv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96075" y="3733800"/>
            <a:ext cx="2447925" cy="1457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Do You Know?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6362"/>
            <a:ext cx="7619999" cy="5253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Why Group By clause?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52537"/>
            <a:ext cx="7491413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a  Group By clause?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90904"/>
            <a:ext cx="7248095" cy="41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Group by clause with where clause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811387" cy="35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Why Having clause?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781800" cy="4038600"/>
          </a:xfrm>
        </p:spPr>
      </p:pic>
    </p:spTree>
    <p:extLst>
      <p:ext uri="{BB962C8B-B14F-4D97-AF65-F5344CB8AC3E}">
        <p14:creationId xmlns:p14="http://schemas.microsoft.com/office/powerpoint/2010/main" val="11009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477000" cy="62864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Using a Having clause  with Group By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8280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460</TotalTime>
  <Words>81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Constantia</vt:lpstr>
      <vt:lpstr>Times New Roman</vt:lpstr>
      <vt:lpstr>Wingdings</vt:lpstr>
      <vt:lpstr>Wingdings 2</vt:lpstr>
      <vt:lpstr>Flow</vt:lpstr>
      <vt:lpstr>ANSI SQL</vt:lpstr>
      <vt:lpstr>Session Objectives</vt:lpstr>
      <vt:lpstr>Do You Know?</vt:lpstr>
      <vt:lpstr>Introduction </vt:lpstr>
      <vt:lpstr>Why Group By clause?</vt:lpstr>
      <vt:lpstr>What is a  Group By clause?</vt:lpstr>
      <vt:lpstr>Group by clause with where clause</vt:lpstr>
      <vt:lpstr>Why Having clause?</vt:lpstr>
      <vt:lpstr>Using a Having clause  with Group By</vt:lpstr>
      <vt:lpstr>What is a Order By Clause?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</dc:title>
  <dc:creator>test</dc:creator>
  <cp:lastModifiedBy>test</cp:lastModifiedBy>
  <cp:revision>40</cp:revision>
  <dcterms:created xsi:type="dcterms:W3CDTF">2018-04-17T04:49:58Z</dcterms:created>
  <dcterms:modified xsi:type="dcterms:W3CDTF">2018-04-19T12:36:16Z</dcterms:modified>
</cp:coreProperties>
</file>