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71" r:id="rId5"/>
    <p:sldId id="272" r:id="rId6"/>
    <p:sldId id="273" r:id="rId7"/>
    <p:sldId id="284" r:id="rId8"/>
    <p:sldId id="285" r:id="rId9"/>
    <p:sldId id="286" r:id="rId10"/>
    <p:sldId id="287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C954C8F-A359-4B38-A761-7C06F63FD610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67264"/>
            <a:ext cx="7851648" cy="1828800"/>
          </a:xfrm>
        </p:spPr>
        <p:txBody>
          <a:bodyPr/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ANSI SQL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124200"/>
            <a:ext cx="7854696" cy="1752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Subqueries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000108"/>
            <a:ext cx="719137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2133600"/>
            <a:ext cx="8001000" cy="1295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You have completed Functions &amp; </a:t>
            </a:r>
            <a:r>
              <a:rPr lang="en-US" sz="4000" dirty="0" err="1" smtClean="0"/>
              <a:t>subqueries</a:t>
            </a:r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1145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14352"/>
            <a:ext cx="4953000" cy="85724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Session Objectives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type="body" idx="2"/>
          </p:nvPr>
        </p:nvSpPr>
        <p:spPr>
          <a:xfrm>
            <a:off x="228600" y="1447800"/>
            <a:ext cx="7315200" cy="4876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At the end of the session you will be able to </a:t>
            </a:r>
          </a:p>
          <a:p>
            <a:pPr>
              <a:lnSpc>
                <a:spcPct val="150000"/>
              </a:lnSpc>
            </a:pPr>
            <a:endParaRPr lang="en-US" sz="16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Define different SQL Functions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Define Sub-queries and its advantages.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Identify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rules of Sub-queries.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Describe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how to use Sub-queries with the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INSERT, UPDATE and DELETE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Statements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Define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types of Sub-queries.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Define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use of IN, NOT IN, ALL, ANY,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EXISTS, and NOT EXISTS.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Define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use of correlated Sub-queries.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Describe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use of difference between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Correlated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non-correlated Sub-query. </a:t>
            </a:r>
          </a:p>
          <a:p>
            <a:pPr lvl="1">
              <a:buFont typeface="Wingdings" pitchFamily="2" charset="2"/>
              <a:buChar char="§"/>
            </a:pPr>
            <a:endParaRPr lang="en-US" sz="16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endParaRPr lang="en-US" sz="16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endParaRPr lang="en-US" sz="16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endParaRPr lang="en-US" sz="16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sessionobjective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319837" y="1524000"/>
            <a:ext cx="2447925" cy="14573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4352"/>
            <a:ext cx="4876800" cy="62864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Sub-Query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524000"/>
            <a:ext cx="8171981" cy="44254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4352"/>
            <a:ext cx="4876800" cy="62864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Sub-query Rules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371600"/>
            <a:ext cx="8577071" cy="46614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2022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4352"/>
            <a:ext cx="5486400" cy="62864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Sub-query :Select Statement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12500" t="15910" r="12500" b="11462"/>
          <a:stretch/>
        </p:blipFill>
        <p:spPr>
          <a:xfrm>
            <a:off x="609600" y="1447800"/>
            <a:ext cx="7977671" cy="4343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4980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4352"/>
            <a:ext cx="4876800" cy="628648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Sub-query: Insert statement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/>
          <a:srcRect l="12500" t="17786" r="13333" b="22926"/>
          <a:stretch/>
        </p:blipFill>
        <p:spPr>
          <a:xfrm>
            <a:off x="1143000" y="1676399"/>
            <a:ext cx="6781800" cy="38862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9154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928670"/>
            <a:ext cx="699135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000108"/>
            <a:ext cx="68484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285860"/>
            <a:ext cx="72104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2143116"/>
            <a:ext cx="69342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742</TotalTime>
  <Words>112</Words>
  <Application>Microsoft Office PowerPoint</Application>
  <PresentationFormat>On-screen Show (4:3)</PresentationFormat>
  <Paragraphs>20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ANSI SQL</vt:lpstr>
      <vt:lpstr>Session Objectives</vt:lpstr>
      <vt:lpstr>Sub-Query </vt:lpstr>
      <vt:lpstr>Sub-query Rules</vt:lpstr>
      <vt:lpstr>Sub-query :Select Statement</vt:lpstr>
      <vt:lpstr>Sub-query: Insert statement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</dc:title>
  <dc:creator>test</dc:creator>
  <cp:lastModifiedBy>annie</cp:lastModifiedBy>
  <cp:revision>46</cp:revision>
  <dcterms:created xsi:type="dcterms:W3CDTF">2018-04-17T04:49:58Z</dcterms:created>
  <dcterms:modified xsi:type="dcterms:W3CDTF">2018-09-20T15:42:17Z</dcterms:modified>
</cp:coreProperties>
</file>