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98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5DE92-F4B8-4EDA-B084-5D3A2C420128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CA9F8-9859-47F5-A0D6-20A86EF07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275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01EBD-4B02-47FF-9634-51A92008D3AA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924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11/30/2020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String is a collection of characters whose memory</a:t>
            </a:r>
          </a:p>
          <a:p>
            <a:pPr lvl="1">
              <a:buNone/>
            </a:pPr>
            <a:r>
              <a:rPr lang="en-US" dirty="0" smtClean="0"/>
              <a:t>Will allocates on the heap. </a:t>
            </a:r>
          </a:p>
          <a:p>
            <a:pPr lvl="1">
              <a:buNone/>
            </a:pPr>
            <a:r>
              <a:rPr lang="en-US" dirty="0" smtClean="0"/>
              <a:t>String s=“abc”;</a:t>
            </a:r>
          </a:p>
          <a:p>
            <a:pPr lvl="1">
              <a:buNone/>
            </a:pPr>
            <a:r>
              <a:rPr lang="en-US" dirty="0" smtClean="0"/>
              <a:t>					</a:t>
            </a:r>
          </a:p>
          <a:p>
            <a:pPr lvl="1">
              <a:buNone/>
            </a:pPr>
            <a:r>
              <a:rPr lang="en-US" dirty="0" smtClean="0"/>
              <a:t>					0	1	2</a:t>
            </a:r>
          </a:p>
          <a:p>
            <a:pPr lvl="1">
              <a:buNone/>
            </a:pPr>
            <a:r>
              <a:rPr lang="en-US" dirty="0" smtClean="0"/>
              <a:t> string s1 = @"D:/Sample/ConsoelAPp“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</a:rPr>
              <a:t>System. String </a:t>
            </a:r>
            <a:r>
              <a:rPr lang="en-US" dirty="0" smtClean="0"/>
              <a:t>is a predefined namespace for strings.</a:t>
            </a:r>
          </a:p>
          <a:p>
            <a:r>
              <a:rPr lang="en-US" dirty="0" smtClean="0"/>
              <a:t>In c#.net strings are two types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Immutable string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Mutable string</a:t>
            </a:r>
          </a:p>
          <a:p>
            <a:pPr lvl="0">
              <a:buClr>
                <a:srgbClr val="0F6FC6"/>
              </a:buClr>
            </a:pPr>
            <a:r>
              <a:rPr lang="en-US" dirty="0" smtClean="0">
                <a:solidFill>
                  <a:srgbClr val="C00000"/>
                </a:solidFill>
              </a:rPr>
              <a:t>Immutable strings:</a:t>
            </a:r>
          </a:p>
          <a:p>
            <a:pPr lvl="1">
              <a:buClr>
                <a:srgbClr val="0F6FC6"/>
              </a:buClr>
            </a:pPr>
            <a:r>
              <a:rPr lang="en-US" dirty="0" smtClean="0"/>
              <a:t>Immutable strings are fixed length in size.</a:t>
            </a:r>
          </a:p>
          <a:p>
            <a:pPr lvl="1">
              <a:buClr>
                <a:srgbClr val="0F6FC6"/>
              </a:buClr>
            </a:pPr>
            <a:r>
              <a:rPr lang="en-US" dirty="0" smtClean="0"/>
              <a:t>Immutable string memory will not change dynamically.</a:t>
            </a:r>
          </a:p>
          <a:p>
            <a:pPr lvl="1">
              <a:buClr>
                <a:srgbClr val="0F6FC6"/>
              </a:buClr>
            </a:pPr>
            <a:r>
              <a:rPr lang="en-US" dirty="0" smtClean="0"/>
              <a:t>Immutable strings are declared using string data type</a:t>
            </a:r>
          </a:p>
          <a:p>
            <a:pPr lvl="1">
              <a:buNone/>
            </a:pP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86200" y="2209800"/>
          <a:ext cx="289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200"/>
                <a:gridCol w="965200"/>
                <a:gridCol w="96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lvl="1"/>
            <a:r>
              <a:rPr lang="en-US" dirty="0" smtClean="0">
                <a:solidFill>
                  <a:srgbClr val="C00000"/>
                </a:solidFill>
              </a:rPr>
              <a:t>Methods of </a:t>
            </a:r>
            <a:r>
              <a:rPr lang="en-US" dirty="0" err="1" smtClean="0">
                <a:solidFill>
                  <a:srgbClr val="C00000"/>
                </a:solidFill>
              </a:rPr>
              <a:t>System.String</a:t>
            </a:r>
            <a:r>
              <a:rPr lang="en-US" dirty="0" smtClean="0">
                <a:solidFill>
                  <a:srgbClr val="C00000"/>
                </a:solidFill>
              </a:rPr>
              <a:t> class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copy()-</a:t>
            </a:r>
            <a:r>
              <a:rPr lang="en-US" dirty="0" smtClean="0"/>
              <a:t>it copy one string into another</a:t>
            </a:r>
          </a:p>
          <a:p>
            <a:pPr lvl="2"/>
            <a:r>
              <a:rPr lang="en-US" dirty="0" smtClean="0"/>
              <a:t>String. Copy(value)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concat()-</a:t>
            </a:r>
            <a:r>
              <a:rPr lang="en-US" dirty="0" smtClean="0"/>
              <a:t>it concats two strings</a:t>
            </a:r>
          </a:p>
          <a:p>
            <a:pPr lvl="2"/>
            <a:r>
              <a:rPr lang="en-US" dirty="0" smtClean="0"/>
              <a:t>String.Concat(s1,s2)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compare()-</a:t>
            </a:r>
            <a:r>
              <a:rPr lang="en-US" dirty="0" smtClean="0"/>
              <a:t>it compare two strings if strings are equal it returns 0 otherwise it returns +</a:t>
            </a:r>
            <a:r>
              <a:rPr lang="en-US" dirty="0" err="1" smtClean="0"/>
              <a:t>ve</a:t>
            </a:r>
            <a:r>
              <a:rPr lang="en-US" dirty="0" smtClean="0"/>
              <a:t> or -</a:t>
            </a:r>
            <a:r>
              <a:rPr lang="en-US" dirty="0" err="1" smtClean="0"/>
              <a:t>ve</a:t>
            </a:r>
            <a:r>
              <a:rPr lang="en-US" dirty="0" smtClean="0"/>
              <a:t> number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   compare(string s1,string s2,bool </a:t>
            </a:r>
            <a:r>
              <a:rPr lang="en-US" dirty="0" err="1" smtClean="0">
                <a:solidFill>
                  <a:srgbClr val="FF0000"/>
                </a:solidFill>
              </a:rPr>
              <a:t>ignorecase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lvl="1">
              <a:buNone/>
            </a:pPr>
            <a:r>
              <a:rPr lang="en-US" dirty="0" smtClean="0"/>
              <a:t>   if </a:t>
            </a:r>
            <a:r>
              <a:rPr lang="en-US" dirty="0" err="1" smtClean="0"/>
              <a:t>ignorecase</a:t>
            </a:r>
            <a:r>
              <a:rPr lang="en-US" dirty="0" smtClean="0"/>
              <a:t> is false it compare strings with case sensitive if it is  true compare strings with out case sensitive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Equal(String s)- </a:t>
            </a:r>
            <a:r>
              <a:rPr lang="en-US" dirty="0" smtClean="0"/>
              <a:t>it compare two strings and return </a:t>
            </a:r>
            <a:r>
              <a:rPr lang="en-US" dirty="0" err="1" smtClean="0"/>
              <a:t>boolean</a:t>
            </a:r>
            <a:r>
              <a:rPr lang="en-US" dirty="0" smtClean="0"/>
              <a:t> value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split()-</a:t>
            </a:r>
            <a:r>
              <a:rPr lang="en-US" dirty="0" smtClean="0"/>
              <a:t>split string into substrings based on separator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</a:rPr>
              <a:t>   string []s=s1.split('separator',' separator',....)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join()-</a:t>
            </a:r>
            <a:r>
              <a:rPr lang="en-US" dirty="0" smtClean="0"/>
              <a:t>it will join the array of strings into one string </a:t>
            </a:r>
          </a:p>
          <a:p>
            <a:pPr lvl="1">
              <a:buNone/>
            </a:pPr>
            <a:r>
              <a:rPr lang="en-US" dirty="0" smtClean="0"/>
              <a:t>   with separator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</a:rPr>
              <a:t>  string s=</a:t>
            </a:r>
            <a:r>
              <a:rPr lang="en-US" dirty="0" err="1" smtClean="0">
                <a:solidFill>
                  <a:srgbClr val="C00000"/>
                </a:solidFill>
              </a:rPr>
              <a:t>string.join</a:t>
            </a:r>
            <a:r>
              <a:rPr lang="en-US" dirty="0" smtClean="0">
                <a:solidFill>
                  <a:srgbClr val="C00000"/>
                </a:solidFill>
              </a:rPr>
              <a:t>('separator', array name)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lvl="1"/>
            <a:r>
              <a:rPr lang="en-US" dirty="0" smtClean="0">
                <a:solidFill>
                  <a:srgbClr val="C00000"/>
                </a:solidFill>
              </a:rPr>
              <a:t>indexof("char")-</a:t>
            </a:r>
            <a:r>
              <a:rPr lang="en-US" dirty="0" smtClean="0"/>
              <a:t>find the index of given char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indexof(“string”)-</a:t>
            </a:r>
            <a:r>
              <a:rPr lang="en-US" dirty="0" smtClean="0"/>
              <a:t>find the index of given string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contains("substring")-</a:t>
            </a:r>
            <a:r>
              <a:rPr lang="en-US" dirty="0" smtClean="0"/>
              <a:t>it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returns Boolean values the substring exist in the string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tolower()-</a:t>
            </a:r>
            <a:r>
              <a:rPr lang="en-US" dirty="0" smtClean="0"/>
              <a:t>return string in lowercase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toupper()-</a:t>
            </a:r>
            <a:r>
              <a:rPr lang="en-US" dirty="0" smtClean="0"/>
              <a:t>return string in uppercase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TocharArray()-</a:t>
            </a:r>
            <a:r>
              <a:rPr lang="en-US" dirty="0" smtClean="0"/>
              <a:t>it converts string to char array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replace("old string", "new string")-</a:t>
            </a:r>
            <a:r>
              <a:rPr lang="en-US" dirty="0" smtClean="0"/>
              <a:t>it replace old string with new string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replace('old char', 'new char')-</a:t>
            </a:r>
            <a:r>
              <a:rPr lang="en-US" dirty="0" smtClean="0"/>
              <a:t>it replace old char with new char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Substring(</a:t>
            </a:r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>
                <a:solidFill>
                  <a:srgbClr val="C00000"/>
                </a:solidFill>
              </a:rPr>
              <a:t> index)-</a:t>
            </a:r>
            <a:r>
              <a:rPr lang="en-US" dirty="0" smtClean="0"/>
              <a:t>it return the substring stating from index to total string.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Substring(</a:t>
            </a:r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>
                <a:solidFill>
                  <a:srgbClr val="C00000"/>
                </a:solidFill>
              </a:rPr>
              <a:t> index,int count)-</a:t>
            </a:r>
            <a:r>
              <a:rPr lang="en-US" dirty="0" smtClean="0"/>
              <a:t>it return the substring starting from index to given counted chars 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String. Format(format, "string”)-</a:t>
            </a:r>
            <a:r>
              <a:rPr lang="en-US" dirty="0" smtClean="0"/>
              <a:t>it format the string</a:t>
            </a:r>
          </a:p>
          <a:p>
            <a:pPr lvl="1">
              <a:buNone/>
            </a:pPr>
            <a:r>
              <a:rPr lang="en-US" dirty="0" smtClean="0"/>
              <a:t> ex:string.format</a:t>
            </a:r>
            <a:r>
              <a:rPr lang="en-US" smtClean="0"/>
              <a:t>(“{0:C}”,”</a:t>
            </a:r>
            <a:r>
              <a:rPr lang="en-US" dirty="0" smtClean="0"/>
              <a:t>1234”)-$1234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Formatting strings: </a:t>
            </a:r>
            <a:r>
              <a:rPr lang="en-US" dirty="0" smtClean="0"/>
              <a:t>used for formatting the output.</a:t>
            </a:r>
          </a:p>
          <a:p>
            <a:pPr lvl="1"/>
            <a:r>
              <a:rPr lang="en-US" dirty="0" smtClean="0"/>
              <a:t>{0:Fn}-</a:t>
            </a:r>
            <a:r>
              <a:rPr lang="en-US" dirty="0" smtClean="0">
                <a:solidFill>
                  <a:srgbClr val="C00000"/>
                </a:solidFill>
              </a:rPr>
              <a:t>To display fixed decimal points n=1,2,….</a:t>
            </a:r>
          </a:p>
          <a:p>
            <a:pPr lvl="1"/>
            <a:r>
              <a:rPr lang="en-US" dirty="0" smtClean="0"/>
              <a:t>{0:E}-</a:t>
            </a:r>
            <a:r>
              <a:rPr lang="en-US" dirty="0" smtClean="0">
                <a:solidFill>
                  <a:srgbClr val="C00000"/>
                </a:solidFill>
              </a:rPr>
              <a:t>To display output in exponential format</a:t>
            </a:r>
          </a:p>
          <a:p>
            <a:pPr lvl="1"/>
            <a:r>
              <a:rPr lang="en-US" dirty="0" smtClean="0"/>
              <a:t>{0:C}-</a:t>
            </a:r>
            <a:r>
              <a:rPr lang="en-US" dirty="0" smtClean="0">
                <a:solidFill>
                  <a:srgbClr val="C00000"/>
                </a:solidFill>
              </a:rPr>
              <a:t>To display in currency format-</a:t>
            </a:r>
            <a:r>
              <a:rPr lang="en-US" dirty="0" smtClean="0">
                <a:solidFill>
                  <a:schemeClr val="accent1"/>
                </a:solidFill>
              </a:rPr>
              <a:t>$123</a:t>
            </a:r>
          </a:p>
          <a:p>
            <a:pPr lvl="1"/>
            <a:r>
              <a:rPr lang="en-US" dirty="0" smtClean="0"/>
              <a:t>{0:P}-</a:t>
            </a:r>
            <a:r>
              <a:rPr lang="en-US" dirty="0" smtClean="0">
                <a:solidFill>
                  <a:srgbClr val="C00000"/>
                </a:solidFill>
              </a:rPr>
              <a:t>To display in percentage format-</a:t>
            </a:r>
            <a:r>
              <a:rPr lang="en-US" dirty="0" smtClean="0">
                <a:solidFill>
                  <a:schemeClr val="accent1"/>
                </a:solidFill>
              </a:rPr>
              <a:t>123%</a:t>
            </a:r>
          </a:p>
          <a:p>
            <a:pPr lvl="1"/>
            <a:r>
              <a:rPr lang="en-US" dirty="0" smtClean="0"/>
              <a:t>{0:D}-</a:t>
            </a:r>
            <a:r>
              <a:rPr lang="en-US" dirty="0" smtClean="0">
                <a:solidFill>
                  <a:srgbClr val="C00000"/>
                </a:solidFill>
              </a:rPr>
              <a:t>To display date in long format-</a:t>
            </a:r>
            <a:r>
              <a:rPr lang="en-US" dirty="0" smtClean="0">
                <a:solidFill>
                  <a:schemeClr val="accent1"/>
                </a:solidFill>
              </a:rPr>
              <a:t>March 5 2011</a:t>
            </a:r>
          </a:p>
          <a:p>
            <a:pPr lvl="1"/>
            <a:r>
              <a:rPr lang="en-US" dirty="0" smtClean="0"/>
              <a:t>{0:d}-</a:t>
            </a:r>
            <a:r>
              <a:rPr lang="en-US" dirty="0" smtClean="0">
                <a:solidFill>
                  <a:srgbClr val="C00000"/>
                </a:solidFill>
              </a:rPr>
              <a:t>To display date in small format-</a:t>
            </a:r>
            <a:r>
              <a:rPr lang="en-US" dirty="0" smtClean="0">
                <a:solidFill>
                  <a:schemeClr val="accent1"/>
                </a:solidFill>
              </a:rPr>
              <a:t>02/5/2011</a:t>
            </a:r>
          </a:p>
          <a:p>
            <a:pPr lvl="1"/>
            <a:r>
              <a:rPr lang="en-US" dirty="0" smtClean="0"/>
              <a:t>{0:T}-</a:t>
            </a:r>
            <a:r>
              <a:rPr lang="en-US" dirty="0" smtClean="0">
                <a:solidFill>
                  <a:srgbClr val="C00000"/>
                </a:solidFill>
              </a:rPr>
              <a:t>To display time in long format-</a:t>
            </a:r>
            <a:r>
              <a:rPr lang="en-US" dirty="0" smtClean="0">
                <a:solidFill>
                  <a:schemeClr val="accent1"/>
                </a:solidFill>
              </a:rPr>
              <a:t>12:23:12</a:t>
            </a:r>
          </a:p>
          <a:p>
            <a:pPr lvl="1"/>
            <a:r>
              <a:rPr lang="en-US" dirty="0" smtClean="0"/>
              <a:t>{0:t}-</a:t>
            </a:r>
            <a:r>
              <a:rPr lang="en-US" dirty="0" smtClean="0">
                <a:solidFill>
                  <a:srgbClr val="C00000"/>
                </a:solidFill>
              </a:rPr>
              <a:t>To display time in small format-</a:t>
            </a:r>
            <a:r>
              <a:rPr lang="en-US" dirty="0" smtClean="0">
                <a:solidFill>
                  <a:schemeClr val="accent1"/>
                </a:solidFill>
              </a:rPr>
              <a:t>12:23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Mutable strings: </a:t>
            </a:r>
            <a:r>
              <a:rPr lang="en-US" dirty="0" smtClean="0"/>
              <a:t>The strings which are dynamic in length and which automatically increases its length.</a:t>
            </a:r>
          </a:p>
          <a:p>
            <a:r>
              <a:rPr lang="en-US" dirty="0" smtClean="0"/>
              <a:t>Mutable string are recommended in developing projects</a:t>
            </a:r>
          </a:p>
          <a:p>
            <a:r>
              <a:rPr lang="en-US" dirty="0" smtClean="0"/>
              <a:t>It increases the performance of the application</a:t>
            </a:r>
          </a:p>
          <a:p>
            <a:r>
              <a:rPr lang="en-US" dirty="0" smtClean="0"/>
              <a:t>We can declare mutable strings using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StringBuilder</a:t>
            </a:r>
            <a:r>
              <a:rPr lang="en-US" dirty="0" smtClean="0"/>
              <a:t> class comes with </a:t>
            </a:r>
            <a:r>
              <a:rPr lang="en-US" dirty="0" smtClean="0">
                <a:solidFill>
                  <a:srgbClr val="00B0F0"/>
                </a:solidFill>
              </a:rPr>
              <a:t>System. Text </a:t>
            </a:r>
            <a:r>
              <a:rPr lang="en-US" dirty="0" smtClean="0"/>
              <a:t>namespace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Builder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Stringbuilder is a predefined class under System. Text namespace</a:t>
            </a:r>
          </a:p>
          <a:p>
            <a:r>
              <a:rPr lang="en-US" dirty="0" smtClean="0"/>
              <a:t>Stringbuilder useful for appending, removing, replacing, or inserting characters.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Methods of </a:t>
            </a:r>
            <a:r>
              <a:rPr lang="en-US" dirty="0" err="1" smtClean="0">
                <a:solidFill>
                  <a:srgbClr val="C00000"/>
                </a:solidFill>
              </a:rPr>
              <a:t>stringbuilder</a:t>
            </a:r>
            <a:r>
              <a:rPr lang="en-US" dirty="0" smtClean="0">
                <a:solidFill>
                  <a:srgbClr val="C00000"/>
                </a:solidFill>
              </a:rPr>
              <a:t>: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Append() -</a:t>
            </a:r>
            <a:r>
              <a:rPr lang="en-US" dirty="0" smtClean="0"/>
              <a:t>Appends string to the end of the current StringBuilder.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Insert()- </a:t>
            </a:r>
            <a:r>
              <a:rPr lang="en-US" dirty="0" smtClean="0"/>
              <a:t>Inserts a string or object into the specified index of the current StringBuilder</a:t>
            </a:r>
            <a:r>
              <a:rPr lang="en-US" dirty="0" smtClean="0">
                <a:solidFill>
                  <a:srgbClr val="C00000"/>
                </a:solidFill>
              </a:rPr>
              <a:t>. 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Insert(</a:t>
            </a:r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>
                <a:solidFill>
                  <a:srgbClr val="C00000"/>
                </a:solidFill>
              </a:rPr>
              <a:t> index, string value)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Insert(</a:t>
            </a:r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>
                <a:solidFill>
                  <a:srgbClr val="C00000"/>
                </a:solidFill>
              </a:rPr>
              <a:t> index, char value)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Remove() -</a:t>
            </a:r>
            <a:r>
              <a:rPr lang="en-US" dirty="0" smtClean="0"/>
              <a:t>Removes a specified number of characters from the current StringBuilder</a:t>
            </a:r>
            <a:r>
              <a:rPr lang="en-US" dirty="0" smtClean="0">
                <a:solidFill>
                  <a:srgbClr val="C00000"/>
                </a:solidFill>
              </a:rPr>
              <a:t>. 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Remove(</a:t>
            </a:r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>
                <a:solidFill>
                  <a:srgbClr val="C00000"/>
                </a:solidFill>
              </a:rPr>
              <a:t> startindex,int length)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Replace()- </a:t>
            </a:r>
            <a:r>
              <a:rPr lang="en-US" dirty="0" smtClean="0"/>
              <a:t>Replaces a specified character at a specified index. </a:t>
            </a:r>
          </a:p>
          <a:p>
            <a:pPr lvl="1"/>
            <a:r>
              <a:rPr lang="en-US" dirty="0" smtClean="0"/>
              <a:t>Replace(‘</a:t>
            </a:r>
            <a:r>
              <a:rPr lang="en-US" dirty="0" err="1" smtClean="0"/>
              <a:t>oldchar’,’newchar</a:t>
            </a:r>
            <a:r>
              <a:rPr lang="en-US" dirty="0" smtClean="0"/>
              <a:t>’)</a:t>
            </a:r>
          </a:p>
          <a:p>
            <a:pPr lvl="1"/>
            <a:r>
              <a:rPr lang="en-US" dirty="0" smtClean="0"/>
              <a:t>Replace(‘</a:t>
            </a:r>
            <a:r>
              <a:rPr lang="en-US" dirty="0" err="1" smtClean="0"/>
              <a:t>oldstring”,’newstring</a:t>
            </a:r>
            <a:r>
              <a:rPr lang="en-US" dirty="0" smtClean="0"/>
              <a:t>’);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355080" cy="838200"/>
          </a:xfrm>
        </p:spPr>
        <p:txBody>
          <a:bodyPr>
            <a:normAutofit/>
          </a:bodyPr>
          <a:lstStyle/>
          <a:p>
            <a:r>
              <a:rPr lang="en-US" dirty="0"/>
              <a:t>Creating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4" y="914400"/>
            <a:ext cx="9029696" cy="5486400"/>
          </a:xfrm>
        </p:spPr>
        <p:txBody>
          <a:bodyPr>
            <a:normAutofit lnSpcReduction="10000"/>
          </a:bodyPr>
          <a:lstStyle/>
          <a:p>
            <a:r>
              <a:rPr lang="en-IN" sz="2000" dirty="0"/>
              <a:t>Date and Time are two common and frequently used data types</a:t>
            </a:r>
            <a:r>
              <a:rPr lang="en-IN" sz="2000" dirty="0" smtClean="0"/>
              <a:t>.</a:t>
            </a:r>
          </a:p>
          <a:p>
            <a:endParaRPr lang="en-IN" sz="2000" dirty="0" smtClean="0"/>
          </a:p>
          <a:p>
            <a:r>
              <a:rPr lang="en-IN" sz="2000" dirty="0" smtClean="0"/>
              <a:t> </a:t>
            </a:r>
            <a:r>
              <a:rPr lang="en-IN" sz="2000" dirty="0"/>
              <a:t>Date and Time in </a:t>
            </a:r>
            <a:r>
              <a:rPr lang="en-IN" sz="2000" dirty="0" smtClean="0"/>
              <a:t>C</a:t>
            </a:r>
            <a:r>
              <a:rPr lang="en-IN" sz="2000" dirty="0"/>
              <a:t># are represented by the </a:t>
            </a:r>
            <a:r>
              <a:rPr lang="en-IN" sz="2000" dirty="0" err="1"/>
              <a:t>DateTime</a:t>
            </a:r>
            <a:r>
              <a:rPr lang="en-IN" sz="2000" dirty="0"/>
              <a:t> object</a:t>
            </a:r>
            <a:r>
              <a:rPr lang="en-IN" sz="2000" dirty="0" smtClean="0"/>
              <a:t>.</a:t>
            </a:r>
          </a:p>
          <a:p>
            <a:r>
              <a:rPr lang="en-IN" sz="2000" dirty="0" smtClean="0"/>
              <a:t>C</a:t>
            </a:r>
            <a:r>
              <a:rPr lang="en-IN" sz="2000" dirty="0"/>
              <a:t># </a:t>
            </a:r>
            <a:r>
              <a:rPr lang="en-IN" sz="2000" dirty="0" err="1"/>
              <a:t>DateTime</a:t>
            </a:r>
            <a:r>
              <a:rPr lang="en-IN" sz="2000" dirty="0"/>
              <a:t> is a structure of value Type like </a:t>
            </a:r>
            <a:r>
              <a:rPr lang="en-IN" sz="2000" dirty="0" err="1"/>
              <a:t>int</a:t>
            </a:r>
            <a:r>
              <a:rPr lang="en-IN" sz="2000" dirty="0"/>
              <a:t>, double etc. </a:t>
            </a:r>
            <a:endParaRPr lang="en-US" sz="2000" dirty="0" smtClean="0"/>
          </a:p>
          <a:p>
            <a:r>
              <a:rPr lang="en-US" sz="2000" dirty="0" smtClean="0"/>
              <a:t>Properties</a:t>
            </a:r>
            <a:r>
              <a:rPr lang="en-US" sz="2000" dirty="0"/>
              <a:t>:</a:t>
            </a:r>
          </a:p>
          <a:p>
            <a:pPr lvl="1"/>
            <a:r>
              <a:rPr lang="en-US" sz="1600" dirty="0"/>
              <a:t>Day</a:t>
            </a:r>
          </a:p>
          <a:p>
            <a:pPr lvl="1"/>
            <a:r>
              <a:rPr lang="en-US" sz="1600" dirty="0"/>
              <a:t>Month</a:t>
            </a:r>
          </a:p>
          <a:p>
            <a:pPr lvl="1"/>
            <a:r>
              <a:rPr lang="en-US" sz="1600" dirty="0"/>
              <a:t>Year</a:t>
            </a:r>
          </a:p>
          <a:p>
            <a:pPr lvl="1"/>
            <a:r>
              <a:rPr lang="en-US" sz="1600" dirty="0"/>
              <a:t>Hour</a:t>
            </a:r>
          </a:p>
          <a:p>
            <a:pPr lvl="1"/>
            <a:r>
              <a:rPr lang="en-US" sz="1600" dirty="0"/>
              <a:t>Minute</a:t>
            </a:r>
          </a:p>
          <a:p>
            <a:pPr lvl="1"/>
            <a:r>
              <a:rPr lang="en-US" sz="1600" dirty="0"/>
              <a:t>Second</a:t>
            </a:r>
          </a:p>
          <a:p>
            <a:pPr lvl="1"/>
            <a:r>
              <a:rPr lang="en-US" sz="1600" dirty="0"/>
              <a:t>Millisecond</a:t>
            </a:r>
          </a:p>
          <a:p>
            <a:pPr lvl="1"/>
            <a:r>
              <a:rPr lang="en-US" sz="1600" dirty="0"/>
              <a:t>Timespan</a:t>
            </a:r>
          </a:p>
          <a:p>
            <a:r>
              <a:rPr lang="en-US" sz="2000" dirty="0"/>
              <a:t>Functions:</a:t>
            </a:r>
          </a:p>
          <a:p>
            <a:pPr lvl="1"/>
            <a:r>
              <a:rPr lang="en-US" sz="1600" dirty="0"/>
              <a:t>Add</a:t>
            </a:r>
          </a:p>
          <a:p>
            <a:pPr lvl="1"/>
            <a:r>
              <a:rPr lang="en-US" sz="1600" dirty="0"/>
              <a:t>Subtract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" y="49895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 smtClean="0"/>
              <a:t>DateTime</a:t>
            </a:r>
            <a:r>
              <a:rPr lang="en-US" sz="3200" dirty="0" smtClean="0"/>
              <a:t> Class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61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911</TotalTime>
  <Words>528</Words>
  <Application>Microsoft Office PowerPoint</Application>
  <PresentationFormat>On-screen Show (4:3)</PresentationFormat>
  <Paragraphs>94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Tw Cen MT</vt:lpstr>
      <vt:lpstr>Wingdings</vt:lpstr>
      <vt:lpstr>Wingdings 2</vt:lpstr>
      <vt:lpstr>Median</vt:lpstr>
      <vt:lpstr>Strings</vt:lpstr>
      <vt:lpstr>Strings</vt:lpstr>
      <vt:lpstr>Strings</vt:lpstr>
      <vt:lpstr>Strings</vt:lpstr>
      <vt:lpstr>Strings</vt:lpstr>
      <vt:lpstr>String Builder</vt:lpstr>
      <vt:lpstr>Creating Object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dc:creator>annie</dc:creator>
  <cp:lastModifiedBy>RIHANNA MIRIAM BABU</cp:lastModifiedBy>
  <cp:revision>87</cp:revision>
  <dcterms:created xsi:type="dcterms:W3CDTF">2006-08-16T00:00:00Z</dcterms:created>
  <dcterms:modified xsi:type="dcterms:W3CDTF">2020-11-30T00:08:37Z</dcterms:modified>
</cp:coreProperties>
</file>