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6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8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2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0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3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9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4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2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5D05-C9E4-499B-B0DC-9D04EE9F2001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787F-01FE-4790-9E16-DA8FFB242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1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90" y="348791"/>
            <a:ext cx="8158038" cy="63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4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RIHANNA MIRIAM BABU</dc:creator>
  <cp:lastModifiedBy>RIHANNA MIRIAM BABU</cp:lastModifiedBy>
  <cp:revision>1</cp:revision>
  <dcterms:created xsi:type="dcterms:W3CDTF">2021-02-09T01:11:23Z</dcterms:created>
  <dcterms:modified xsi:type="dcterms:W3CDTF">2021-02-09T01:12:19Z</dcterms:modified>
</cp:coreProperties>
</file>