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276170-F03D-4907-8AF8-8CC8AC5A0910}" type="datetimeFigureOut">
              <a:rPr lang="bg-BG" smtClean="0"/>
              <a:t>9.4.2022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873A203-71C9-4DAB-9DC8-0FADFCD19922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bg-BG" dirty="0" smtClean="0"/>
              <a:t>Анелия </a:t>
            </a:r>
            <a:r>
              <a:rPr lang="bg-BG" dirty="0" err="1" smtClean="0"/>
              <a:t>Конарчева</a:t>
            </a:r>
            <a:r>
              <a:rPr lang="bg-BG" dirty="0" smtClean="0"/>
              <a:t>, Димитър Бялков, Димитър Тодоров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LuminousCars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61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Кратко представяне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Нашият проект е предназначен да предоставя възможност на търговци, които отдават автомобили под наем да управляват своя </a:t>
            </a:r>
            <a:r>
              <a:rPr lang="bg-BG" dirty="0" err="1"/>
              <a:t>автопарк</a:t>
            </a:r>
            <a:r>
              <a:rPr lang="bg-BG" dirty="0"/>
              <a:t>. Проектът позволява на клиентите сами, чрез менюто за заявка, да заявят датите, през които възнамеряват да наемат даден автомобил. Интерфейсът е графичен и може да се управлява чрез клавиатура, мишка или сензорен екран. Данните се записват в база данни.</a:t>
            </a:r>
          </a:p>
        </p:txBody>
      </p:sp>
    </p:spTree>
    <p:extLst>
      <p:ext uri="{BB962C8B-B14F-4D97-AF65-F5344CB8AC3E}">
        <p14:creationId xmlns:p14="http://schemas.microsoft.com/office/powerpoint/2010/main" val="34230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Уеб интерфейс</a:t>
            </a:r>
            <a:endParaRPr lang="bg-BG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Бърз, лек, удобен</a:t>
            </a:r>
          </a:p>
          <a:p>
            <a:r>
              <a:rPr lang="bg-BG" dirty="0" smtClean="0"/>
              <a:t>Интуитивен дизайн</a:t>
            </a:r>
          </a:p>
          <a:p>
            <a:r>
              <a:rPr lang="bg-BG" dirty="0" smtClean="0"/>
              <a:t>Съвместим с повечето модерни уеб браузъри</a:t>
            </a:r>
            <a:endParaRPr lang="bg-BG" dirty="0"/>
          </a:p>
        </p:txBody>
      </p:sp>
      <p:pic>
        <p:nvPicPr>
          <p:cNvPr id="4" name="Картина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48" y="2398791"/>
            <a:ext cx="4014204" cy="1983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8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Studio 2019 &amp; 2022</a:t>
            </a:r>
          </a:p>
          <a:p>
            <a:r>
              <a:rPr lang="en-US" dirty="0" smtClean="0"/>
              <a:t>.NET </a:t>
            </a:r>
            <a:r>
              <a:rPr lang="bg-BG" dirty="0" smtClean="0"/>
              <a:t>5</a:t>
            </a:r>
          </a:p>
          <a:p>
            <a:r>
              <a:rPr lang="en-US" dirty="0" smtClean="0"/>
              <a:t>ASP.NET</a:t>
            </a:r>
          </a:p>
          <a:p>
            <a:r>
              <a:rPr lang="en-US" dirty="0" smtClean="0"/>
              <a:t>Fluent API</a:t>
            </a:r>
          </a:p>
          <a:p>
            <a:r>
              <a:rPr lang="en-US" dirty="0" smtClean="0"/>
              <a:t>Entity Framework Core</a:t>
            </a:r>
          </a:p>
          <a:p>
            <a:r>
              <a:rPr lang="en-US" dirty="0" smtClean="0"/>
              <a:t>Microsoft SQL Server Express &amp; Developer Edition</a:t>
            </a:r>
            <a:endParaRPr lang="bg-BG" dirty="0" smtClean="0"/>
          </a:p>
          <a:p>
            <a:r>
              <a:rPr lang="en-US" dirty="0" smtClean="0"/>
              <a:t>Microsoft SQL Server Management Studio</a:t>
            </a:r>
          </a:p>
          <a:p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8329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75" y="627534"/>
            <a:ext cx="4526977" cy="375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026296" cy="308610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051720" y="4587974"/>
            <a:ext cx="50405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www.github.com/annie-prog/rent-a-car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99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6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245</TotalTime>
  <Words>125</Words>
  <Application>Microsoft Office PowerPoint</Application>
  <PresentationFormat>Презентация на цял екран 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Хоризонт</vt:lpstr>
      <vt:lpstr>LuminousCars</vt:lpstr>
      <vt:lpstr>Кратко представяне</vt:lpstr>
      <vt:lpstr>Уеб интерфейс</vt:lpstr>
      <vt:lpstr>Технологии</vt:lpstr>
      <vt:lpstr>Демонстрация</vt:lpstr>
      <vt:lpstr>Благодарим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Luminous Sales</dc:title>
  <dc:creator>Dimitar</dc:creator>
  <cp:lastModifiedBy>Dimitar</cp:lastModifiedBy>
  <cp:revision>13</cp:revision>
  <dcterms:created xsi:type="dcterms:W3CDTF">2021-03-19T12:53:20Z</dcterms:created>
  <dcterms:modified xsi:type="dcterms:W3CDTF">2022-04-09T02:58:34Z</dcterms:modified>
</cp:coreProperties>
</file>