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8"/>
    <p:restoredTop sz="94683"/>
  </p:normalViewPr>
  <p:slideViewPr>
    <p:cSldViewPr snapToGrid="0" snapToObjects="1">
      <p:cViewPr varScale="1">
        <p:scale>
          <a:sx n="139" d="100"/>
          <a:sy n="139" d="100"/>
        </p:scale>
        <p:origin x="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74781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395087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1817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719928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339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22545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02893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8118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0444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10/11/21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90805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72289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6515A-118D-F742-B3B4-746670F42B9D}" type="datetimeFigureOut">
              <a:rPr lang="en-US" smtClean="0"/>
              <a:t>10/11/21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337135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6515A-118D-F742-B3B4-746670F42B9D}" type="datetimeFigureOut">
              <a:rPr lang="en-US" smtClean="0"/>
              <a:t>10/11/21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40081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6515A-118D-F742-B3B4-746670F42B9D}" type="datetimeFigureOut">
              <a:rPr lang="en-US" smtClean="0"/>
              <a:t>10/11/21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20399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08927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10/11/21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73840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16515A-118D-F742-B3B4-746670F42B9D}" type="datetimeFigureOut">
              <a:rPr lang="en-US" smtClean="0"/>
              <a:t>10/11/21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73455D-07FE-1742-8A2A-166F6D9D8801}" type="slidenum">
              <a:rPr lang="en-US" smtClean="0"/>
              <a:t>‹#›</a:t>
            </a:fld>
            <a:endParaRPr lang="en-US"/>
          </a:p>
        </p:txBody>
      </p:sp>
    </p:spTree>
    <p:extLst>
      <p:ext uri="{BB962C8B-B14F-4D97-AF65-F5344CB8AC3E}">
        <p14:creationId xmlns:p14="http://schemas.microsoft.com/office/powerpoint/2010/main" val="485950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earchenginewatch.com/2016/05/19/googles-recent-serp-changes-and-tests-everything-you-need-to-know/" TargetMode="External"/><Relationship Id="rId2" Type="http://schemas.openxmlformats.org/officeDocument/2006/relationships/hyperlink" Target="https://searchenginewatch.com/2019/07/15/keyword-research-tools-free/" TargetMode="External"/><Relationship Id="rId1" Type="http://schemas.openxmlformats.org/officeDocument/2006/relationships/slideLayout" Target="../slideLayouts/slideLayout2.xml"/><Relationship Id="rId5" Type="http://schemas.openxmlformats.org/officeDocument/2006/relationships/hyperlink" Target="https://searchenginewatch.com/2019/07/12/how-to-get-featured-snippets-no-link-building/" TargetMode="External"/><Relationship Id="rId4" Type="http://schemas.openxmlformats.org/officeDocument/2006/relationships/hyperlink" Target="https://www.searchenginewatch.com/optimize-instagram-account-search-eng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15B97-80D5-FF43-B580-C4CFCD2937D6}"/>
              </a:ext>
            </a:extLst>
          </p:cNvPr>
          <p:cNvSpPr>
            <a:spLocks noGrp="1"/>
          </p:cNvSpPr>
          <p:nvPr>
            <p:ph idx="1"/>
          </p:nvPr>
        </p:nvSpPr>
        <p:spPr>
          <a:xfrm>
            <a:off x="2589212" y="356616"/>
            <a:ext cx="8915400" cy="6108192"/>
          </a:xfrm>
        </p:spPr>
        <p:txBody>
          <a:bodyPr>
            <a:normAutofit fontScale="92500" lnSpcReduction="10000"/>
          </a:bodyPr>
          <a:lstStyle/>
          <a:p>
            <a:r>
              <a:rPr lang="en-PH" b="1" dirty="0"/>
              <a:t>Length: </a:t>
            </a:r>
            <a:r>
              <a:rPr lang="en-PH" dirty="0"/>
              <a:t>Title tags should be 50-60 characters long, including spaces.</a:t>
            </a:r>
          </a:p>
          <a:p>
            <a:endParaRPr lang="en-PH" dirty="0"/>
          </a:p>
          <a:p>
            <a:r>
              <a:rPr lang="en-PH" b="1" dirty="0"/>
              <a:t>Keyword placement: </a:t>
            </a:r>
            <a:r>
              <a:rPr lang="en-PH" dirty="0"/>
              <a:t>Your most important keywords need to be first in your title tag, with your least important words coming last.</a:t>
            </a:r>
          </a:p>
          <a:p>
            <a:endParaRPr lang="en-PH" dirty="0"/>
          </a:p>
          <a:p>
            <a:r>
              <a:rPr lang="en-PH" b="1" dirty="0"/>
              <a:t>Brand name: </a:t>
            </a:r>
            <a:r>
              <a:rPr lang="en-PH" dirty="0"/>
              <a:t>If your company name is not part of the important keyword phrases, put it at the end of the title tag.</a:t>
            </a:r>
          </a:p>
          <a:p>
            <a:endParaRPr lang="en-PH" dirty="0"/>
          </a:p>
          <a:p>
            <a:r>
              <a:rPr lang="en-PH" b="1" dirty="0"/>
              <a:t>Primary Keyword – Secondary Keyword | Brand Name</a:t>
            </a:r>
            <a:endParaRPr lang="en-PH" dirty="0"/>
          </a:p>
          <a:p>
            <a:endParaRPr lang="en-PH" dirty="0"/>
          </a:p>
          <a:p>
            <a:r>
              <a:rPr lang="en-PH" b="1" dirty="0"/>
              <a:t>Do not duplicate title tags:</a:t>
            </a:r>
            <a:r>
              <a:rPr lang="en-PH" dirty="0"/>
              <a:t> They must be written differently for every page. Don’t mass replicate your title tags it will negatively affect your search visibility.</a:t>
            </a:r>
          </a:p>
          <a:p>
            <a:endParaRPr lang="en-PH" dirty="0"/>
          </a:p>
          <a:p>
            <a:r>
              <a:rPr lang="en-PH" b="1" dirty="0"/>
              <a:t>Make it relevant: </a:t>
            </a:r>
            <a:r>
              <a:rPr lang="en-PH" dirty="0"/>
              <a:t>Title tags must accurately describe the content on the page.</a:t>
            </a:r>
          </a:p>
          <a:p>
            <a:endParaRPr lang="en-PH" dirty="0"/>
          </a:p>
          <a:p>
            <a:r>
              <a:rPr lang="en-PH" b="1" dirty="0"/>
              <a:t>Do not ‘keyword stuff’ title tags: </a:t>
            </a:r>
            <a:r>
              <a:rPr lang="en-PH" dirty="0"/>
              <a:t>these are badly written title tags that try to rank for everything or repeat a word over and over. Keyword stuffing is the worst offense when it comes to title tags and you will be penalized for it.</a:t>
            </a:r>
          </a:p>
          <a:p>
            <a:endParaRPr lang="en-PH" dirty="0"/>
          </a:p>
          <a:p>
            <a:endParaRPr lang="en-US" dirty="0"/>
          </a:p>
          <a:p>
            <a:endParaRPr lang="en-US" dirty="0"/>
          </a:p>
        </p:txBody>
      </p:sp>
    </p:spTree>
    <p:extLst>
      <p:ext uri="{BB962C8B-B14F-4D97-AF65-F5344CB8AC3E}">
        <p14:creationId xmlns:p14="http://schemas.microsoft.com/office/powerpoint/2010/main" val="388947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6535B-7151-DC4A-841F-638A15CFDD95}"/>
              </a:ext>
            </a:extLst>
          </p:cNvPr>
          <p:cNvSpPr>
            <a:spLocks noGrp="1"/>
          </p:cNvSpPr>
          <p:nvPr>
            <p:ph idx="1"/>
          </p:nvPr>
        </p:nvSpPr>
        <p:spPr>
          <a:xfrm>
            <a:off x="2157984" y="457200"/>
            <a:ext cx="8926004" cy="6176398"/>
          </a:xfrm>
        </p:spPr>
        <p:txBody>
          <a:bodyPr>
            <a:normAutofit lnSpcReduction="10000"/>
          </a:bodyPr>
          <a:lstStyle/>
          <a:p>
            <a:r>
              <a:rPr lang="en-PH" b="1" dirty="0"/>
              <a:t>Keywords:</a:t>
            </a:r>
            <a:r>
              <a:rPr lang="en-PH" dirty="0"/>
              <a:t> do make sure your most important </a:t>
            </a:r>
            <a:r>
              <a:rPr lang="en-PH" dirty="0">
                <a:hlinkClick r:id="rId2"/>
              </a:rPr>
              <a:t>keywords</a:t>
            </a:r>
            <a:r>
              <a:rPr lang="en-PH" dirty="0"/>
              <a:t> for the webpage show up in the meta description. Often search engines will highlight in</a:t>
            </a:r>
            <a:r>
              <a:rPr lang="en-PH" b="1" dirty="0"/>
              <a:t> bold </a:t>
            </a:r>
            <a:r>
              <a:rPr lang="en-PH" dirty="0"/>
              <a:t>where it finds the searchers query in your snippet.</a:t>
            </a:r>
          </a:p>
          <a:p>
            <a:r>
              <a:rPr lang="en-PH" b="1" dirty="0"/>
              <a:t>Write legible, readable copy:</a:t>
            </a:r>
            <a:r>
              <a:rPr lang="en-PH" dirty="0"/>
              <a:t> this is essential. Keyword stuffing your meta description is bad and it doesn’t help the searcher as they’ll assume your result leads to a spammy website. Make sure your description reads like a normal, human-written sentence.</a:t>
            </a:r>
          </a:p>
          <a:p>
            <a:r>
              <a:rPr lang="en-PH" b="1" dirty="0"/>
              <a:t>Treat the meta description as if it’s an advert for your web-page: </a:t>
            </a:r>
            <a:r>
              <a:rPr lang="en-PH" dirty="0"/>
              <a:t>make it as compelling and as relevant as possible. The description MUST match the content on the page, but you should also make it as appealing as possible.</a:t>
            </a:r>
          </a:p>
          <a:p>
            <a:r>
              <a:rPr lang="en-PH" b="1" dirty="0"/>
              <a:t>Length:</a:t>
            </a:r>
            <a:r>
              <a:rPr lang="en-PH" dirty="0"/>
              <a:t> a meta description should be no longer than </a:t>
            </a:r>
            <a:r>
              <a:rPr lang="en-PH" b="1" dirty="0"/>
              <a:t>135 – 160 characters long</a:t>
            </a:r>
            <a:r>
              <a:rPr lang="en-PH" dirty="0"/>
              <a:t> (although </a:t>
            </a:r>
            <a:r>
              <a:rPr lang="en-PH" dirty="0">
                <a:hlinkClick r:id="rId3"/>
              </a:rPr>
              <a:t>Google has recently been testing longer snippets</a:t>
            </a:r>
            <a:r>
              <a:rPr lang="en-PH" dirty="0"/>
              <a:t>). Any longer and search engines will chop the end off, so make sure any important keywords are nearer the front. Now and then, Google changes the length shown in the meta description. Try to get your main point across in the first 160 characters to ensure it is shown.</a:t>
            </a:r>
          </a:p>
          <a:p>
            <a:r>
              <a:rPr lang="en-PH" b="1" dirty="0"/>
              <a:t>Do not duplicate meta descriptions:</a:t>
            </a:r>
            <a:r>
              <a:rPr lang="en-PH" dirty="0"/>
              <a:t> As with </a:t>
            </a:r>
            <a:r>
              <a:rPr lang="en-PH" dirty="0">
                <a:hlinkClick r:id="rId4"/>
              </a:rPr>
              <a:t>title tags</a:t>
            </a:r>
            <a:r>
              <a:rPr lang="en-PH" dirty="0"/>
              <a:t>, the meta descriptions must be written differently for every page. Google may penalize you for mass duplicating your meta descriptions.</a:t>
            </a:r>
          </a:p>
          <a:p>
            <a:r>
              <a:rPr lang="en-PH" b="1" dirty="0"/>
              <a:t>Consider using rich snippets:</a:t>
            </a:r>
            <a:r>
              <a:rPr lang="en-PH" dirty="0"/>
              <a:t> by using </a:t>
            </a:r>
            <a:r>
              <a:rPr lang="en-PH" dirty="0">
                <a:hlinkClick r:id="rId5"/>
              </a:rPr>
              <a:t>schema</a:t>
            </a:r>
            <a:r>
              <a:rPr lang="en-PH" dirty="0"/>
              <a:t> markup you can add elements to the snippets to increase their appeal. For instance: star ratings, customer ratings, product information, calorie counts etc.</a:t>
            </a:r>
          </a:p>
          <a:p>
            <a:endParaRPr lang="en-US" dirty="0"/>
          </a:p>
        </p:txBody>
      </p:sp>
    </p:spTree>
    <p:extLst>
      <p:ext uri="{BB962C8B-B14F-4D97-AF65-F5344CB8AC3E}">
        <p14:creationId xmlns:p14="http://schemas.microsoft.com/office/powerpoint/2010/main" val="11360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{5897198F-06C3-F54B-829E-81EF30640119}tf10001069</Template>
  <TotalTime>567</TotalTime>
  <Words>439</Words>
  <Application>Microsoft Macintosh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Wisp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Rose Hawley</dc:creator>
  <cp:lastModifiedBy>Annie Rose Hawley</cp:lastModifiedBy>
  <cp:revision>10</cp:revision>
  <dcterms:created xsi:type="dcterms:W3CDTF">2021-10-11T07:23:11Z</dcterms:created>
  <dcterms:modified xsi:type="dcterms:W3CDTF">2021-10-11T16:51:02Z</dcterms:modified>
</cp:coreProperties>
</file>