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7"/>
  </p:notesMasterIdLst>
  <p:sldIdLst>
    <p:sldId id="262" r:id="rId2"/>
    <p:sldId id="259" r:id="rId3"/>
    <p:sldId id="257"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0"/>
    <p:restoredTop sz="94683"/>
  </p:normalViewPr>
  <p:slideViewPr>
    <p:cSldViewPr snapToGrid="0" snapToObjects="1">
      <p:cViewPr varScale="1">
        <p:scale>
          <a:sx n="124" d="100"/>
          <a:sy n="124" d="100"/>
        </p:scale>
        <p:origin x="192"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527F1-3B28-AD4D-BBB7-391FC802BE6D}" type="datetimeFigureOut">
              <a:rPr lang="en-US" smtClean="0"/>
              <a:t>10/18/21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5B0B1-589B-394F-A973-35683419BADC}" type="slidenum">
              <a:rPr lang="en-US" smtClean="0"/>
              <a:t>‹#›</a:t>
            </a:fld>
            <a:endParaRPr lang="en-US"/>
          </a:p>
        </p:txBody>
      </p:sp>
    </p:spTree>
    <p:extLst>
      <p:ext uri="{BB962C8B-B14F-4D97-AF65-F5344CB8AC3E}">
        <p14:creationId xmlns:p14="http://schemas.microsoft.com/office/powerpoint/2010/main" val="693485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05B0B1-589B-394F-A973-35683419BADC}" type="slidenum">
              <a:rPr lang="en-US" smtClean="0"/>
              <a:t>1</a:t>
            </a:fld>
            <a:endParaRPr lang="en-US"/>
          </a:p>
        </p:txBody>
      </p:sp>
    </p:spTree>
    <p:extLst>
      <p:ext uri="{BB962C8B-B14F-4D97-AF65-F5344CB8AC3E}">
        <p14:creationId xmlns:p14="http://schemas.microsoft.com/office/powerpoint/2010/main" val="1494354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16515A-118D-F742-B3B4-746670F42B9D}"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174781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16515A-118D-F742-B3B4-746670F42B9D}"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395087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16515A-118D-F742-B3B4-746670F42B9D}"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73455D-07FE-1742-8A2A-166F6D9D880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1817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616515A-118D-F742-B3B4-746670F42B9D}"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2719928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616515A-118D-F742-B3B4-746670F42B9D}"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73455D-07FE-1742-8A2A-166F6D9D880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3399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616515A-118D-F742-B3B4-746670F42B9D}"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4225450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6515A-118D-F742-B3B4-746670F42B9D}"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4028938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6515A-118D-F742-B3B4-746670F42B9D}"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8118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6515A-118D-F742-B3B4-746670F42B9D}"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104440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16515A-118D-F742-B3B4-746670F42B9D}"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908057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16515A-118D-F742-B3B4-746670F42B9D}"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172289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16515A-118D-F742-B3B4-746670F42B9D}" type="datetimeFigureOut">
              <a:rPr lang="en-US" smtClean="0"/>
              <a:t>10/18/21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337135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16515A-118D-F742-B3B4-746670F42B9D}" type="datetimeFigureOut">
              <a:rPr lang="en-US" smtClean="0"/>
              <a:t>10/18/21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240081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16515A-118D-F742-B3B4-746670F42B9D}" type="datetimeFigureOut">
              <a:rPr lang="en-US" smtClean="0"/>
              <a:t>10/18/21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220399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6515A-118D-F742-B3B4-746670F42B9D}"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408927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6515A-118D-F742-B3B4-746670F42B9D}"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73455D-07FE-1742-8A2A-166F6D9D8801}" type="slidenum">
              <a:rPr lang="en-US" smtClean="0"/>
              <a:t>‹#›</a:t>
            </a:fld>
            <a:endParaRPr lang="en-US"/>
          </a:p>
        </p:txBody>
      </p:sp>
    </p:spTree>
    <p:extLst>
      <p:ext uri="{BB962C8B-B14F-4D97-AF65-F5344CB8AC3E}">
        <p14:creationId xmlns:p14="http://schemas.microsoft.com/office/powerpoint/2010/main" val="73840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616515A-118D-F742-B3B4-746670F42B9D}" type="datetimeFigureOut">
              <a:rPr lang="en-US" smtClean="0"/>
              <a:t>10/18/21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873455D-07FE-1742-8A2A-166F6D9D8801}" type="slidenum">
              <a:rPr lang="en-US" smtClean="0"/>
              <a:t>‹#›</a:t>
            </a:fld>
            <a:endParaRPr lang="en-US"/>
          </a:p>
        </p:txBody>
      </p:sp>
    </p:spTree>
    <p:extLst>
      <p:ext uri="{BB962C8B-B14F-4D97-AF65-F5344CB8AC3E}">
        <p14:creationId xmlns:p14="http://schemas.microsoft.com/office/powerpoint/2010/main" val="4859502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earchenginewatch.com/2019/07/15/keyword-research-tools-fre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earchenginewatch.com/2016/05/16/how-to-write-meta-title-tags-for-seo-with-good-and-bad-examples/" TargetMode="External"/><Relationship Id="rId2" Type="http://schemas.openxmlformats.org/officeDocument/2006/relationships/hyperlink" Target="https://exposureninja.com/training/guides/seo/what-are-page-titles-descriptions/" TargetMode="External"/><Relationship Id="rId1" Type="http://schemas.openxmlformats.org/officeDocument/2006/relationships/slideLayout" Target="../slideLayouts/slideLayout2.xml"/><Relationship Id="rId5" Type="http://schemas.openxmlformats.org/officeDocument/2006/relationships/hyperlink" Target="https://exposureninja.com/training/guides/seo/what-are-page-titles-descriptions/%20%20https:/moz.com/learn/seo/title-tag%20%20https:/moz.com/learn/seo/meta-description" TargetMode="External"/><Relationship Id="rId4" Type="http://schemas.openxmlformats.org/officeDocument/2006/relationships/hyperlink" Target="https://moz.com/learn/seo/title-ta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ECEC-E51A-1342-B261-270307FC53F2}"/>
              </a:ext>
            </a:extLst>
          </p:cNvPr>
          <p:cNvSpPr>
            <a:spLocks noGrp="1"/>
          </p:cNvSpPr>
          <p:nvPr>
            <p:ph type="title"/>
          </p:nvPr>
        </p:nvSpPr>
        <p:spPr>
          <a:xfrm>
            <a:off x="3154680" y="624110"/>
            <a:ext cx="8349932" cy="1280890"/>
          </a:xfrm>
        </p:spPr>
        <p:txBody>
          <a:bodyPr/>
          <a:lstStyle/>
          <a:p>
            <a:r>
              <a:rPr lang="en-US" dirty="0"/>
              <a:t>How to Write Good Title and </a:t>
            </a:r>
            <a:r>
              <a:rPr lang="en-US" dirty="0" err="1"/>
              <a:t>Descriptio</a:t>
            </a:r>
            <a:r>
              <a:rPr lang="en-PH" dirty="0"/>
              <a:t>n</a:t>
            </a:r>
            <a:endParaRPr lang="en-US" dirty="0"/>
          </a:p>
        </p:txBody>
      </p:sp>
    </p:spTree>
    <p:extLst>
      <p:ext uri="{BB962C8B-B14F-4D97-AF65-F5344CB8AC3E}">
        <p14:creationId xmlns:p14="http://schemas.microsoft.com/office/powerpoint/2010/main" val="98166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4D867-F50B-2C4D-B357-3295D2E2F650}"/>
              </a:ext>
            </a:extLst>
          </p:cNvPr>
          <p:cNvSpPr>
            <a:spLocks noGrp="1"/>
          </p:cNvSpPr>
          <p:nvPr>
            <p:ph idx="1"/>
          </p:nvPr>
        </p:nvSpPr>
        <p:spPr>
          <a:xfrm>
            <a:off x="1728216" y="493776"/>
            <a:ext cx="9776396" cy="5417446"/>
          </a:xfrm>
        </p:spPr>
        <p:txBody>
          <a:bodyPr/>
          <a:lstStyle/>
          <a:p>
            <a:pPr marL="0" indent="0">
              <a:buNone/>
            </a:pPr>
            <a:r>
              <a:rPr lang="en-PH" b="1" dirty="0"/>
              <a:t>Two main reasons why title and description play a role in making sure our websites gain traffic:</a:t>
            </a:r>
          </a:p>
          <a:p>
            <a:endParaRPr lang="en-US" dirty="0"/>
          </a:p>
          <a:p>
            <a:r>
              <a:rPr lang="en-US" dirty="0"/>
              <a:t>1. </a:t>
            </a:r>
            <a:r>
              <a:rPr lang="en-PH" dirty="0"/>
              <a:t>Your website’s meta title and description will usually be the first thing your website visitors see.</a:t>
            </a:r>
          </a:p>
          <a:p>
            <a:endParaRPr lang="en-US" dirty="0"/>
          </a:p>
          <a:p>
            <a:r>
              <a:rPr lang="en-US" dirty="0"/>
              <a:t> </a:t>
            </a:r>
            <a:r>
              <a:rPr lang="en-PH" dirty="0"/>
              <a:t>2. People in the search results page read the titles and meta descriptions of websites to decide which link to click. </a:t>
            </a:r>
          </a:p>
          <a:p>
            <a:endParaRPr lang="en-US" dirty="0"/>
          </a:p>
        </p:txBody>
      </p:sp>
    </p:spTree>
    <p:extLst>
      <p:ext uri="{BB962C8B-B14F-4D97-AF65-F5344CB8AC3E}">
        <p14:creationId xmlns:p14="http://schemas.microsoft.com/office/powerpoint/2010/main" val="3227455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A15B97-80D5-FF43-B580-C4CFCD2937D6}"/>
              </a:ext>
            </a:extLst>
          </p:cNvPr>
          <p:cNvSpPr>
            <a:spLocks noGrp="1"/>
          </p:cNvSpPr>
          <p:nvPr>
            <p:ph idx="1"/>
          </p:nvPr>
        </p:nvSpPr>
        <p:spPr>
          <a:xfrm>
            <a:off x="2589212" y="356616"/>
            <a:ext cx="8915400" cy="6108192"/>
          </a:xfrm>
        </p:spPr>
        <p:txBody>
          <a:bodyPr>
            <a:normAutofit fontScale="70000" lnSpcReduction="20000"/>
          </a:bodyPr>
          <a:lstStyle/>
          <a:p>
            <a:pPr marL="0" indent="0">
              <a:buNone/>
            </a:pPr>
            <a:r>
              <a:rPr lang="en-PH" sz="2100" b="1" dirty="0"/>
              <a:t>How to write good title tag and description:</a:t>
            </a:r>
          </a:p>
          <a:p>
            <a:endParaRPr lang="en-PH" b="1" dirty="0"/>
          </a:p>
          <a:p>
            <a:r>
              <a:rPr lang="en-PH" b="1" dirty="0"/>
              <a:t>Length: </a:t>
            </a:r>
            <a:r>
              <a:rPr lang="en-PH" dirty="0"/>
              <a:t>Title tags should be 50-60 characters long, including spaces.  Meta descriptions should be no longer than </a:t>
            </a:r>
            <a:r>
              <a:rPr lang="en-PH" b="1" dirty="0"/>
              <a:t>135 – 160 characters long</a:t>
            </a:r>
            <a:endParaRPr lang="en-PH" dirty="0"/>
          </a:p>
          <a:p>
            <a:endParaRPr lang="en-PH" dirty="0"/>
          </a:p>
          <a:p>
            <a:r>
              <a:rPr lang="en-PH" b="1" dirty="0"/>
              <a:t>Keyword placement: </a:t>
            </a:r>
            <a:r>
              <a:rPr lang="en-PH" dirty="0"/>
              <a:t>Your most important keywords need to be first in your title tag, with your least important words coming last. Make sure your most important </a:t>
            </a:r>
            <a:r>
              <a:rPr lang="en-PH" dirty="0">
                <a:hlinkClick r:id="rId2"/>
              </a:rPr>
              <a:t>keywords</a:t>
            </a:r>
            <a:r>
              <a:rPr lang="en-PH" dirty="0"/>
              <a:t> for the webpage show up in the meta description. </a:t>
            </a:r>
          </a:p>
          <a:p>
            <a:pPr marL="0" indent="0">
              <a:buNone/>
            </a:pPr>
            <a:endParaRPr lang="en-PH" dirty="0"/>
          </a:p>
          <a:p>
            <a:r>
              <a:rPr lang="en-PH" b="1" dirty="0"/>
              <a:t>Do not ‘keyword stuff’ your title and description: </a:t>
            </a:r>
            <a:r>
              <a:rPr lang="en-PH" dirty="0"/>
              <a:t>these are badly written title tags and description that try to rank for everything or repeat a word over and over. Keyword stuffing is the worst offense when it comes to title tags and you will be penalized for it. Visitors will also think that your website is spammy.</a:t>
            </a:r>
          </a:p>
          <a:p>
            <a:endParaRPr lang="en-PH" dirty="0"/>
          </a:p>
          <a:p>
            <a:r>
              <a:rPr lang="en-PH" dirty="0"/>
              <a:t>Example:  </a:t>
            </a:r>
            <a:r>
              <a:rPr lang="en-PH" b="1" i="1" dirty="0"/>
              <a:t>Buy Widgets | Best Widgets | Cheap Widgets | Widgets for Sale</a:t>
            </a:r>
          </a:p>
          <a:p>
            <a:endParaRPr lang="en-PH" dirty="0"/>
          </a:p>
          <a:p>
            <a:r>
              <a:rPr lang="en-PH" b="1" dirty="0"/>
              <a:t>Brand name: </a:t>
            </a:r>
            <a:r>
              <a:rPr lang="en-PH" dirty="0"/>
              <a:t>If your company name is not part of the important keyword phrases, put it at the end of the title tag.</a:t>
            </a:r>
          </a:p>
          <a:p>
            <a:endParaRPr lang="en-PH" dirty="0"/>
          </a:p>
          <a:p>
            <a:r>
              <a:rPr lang="en-PH" b="1" dirty="0"/>
              <a:t>Primary Keyword – Secondary Keyword | Brand Name</a:t>
            </a:r>
            <a:endParaRPr lang="en-PH" dirty="0"/>
          </a:p>
          <a:p>
            <a:endParaRPr lang="en-PH" dirty="0"/>
          </a:p>
          <a:p>
            <a:r>
              <a:rPr lang="en-PH" b="1" dirty="0"/>
              <a:t>Do not duplicate title tags and description:</a:t>
            </a:r>
            <a:r>
              <a:rPr lang="en-PH" dirty="0"/>
              <a:t> They must be written differently for every page. Don’t mass replicate your title tags it will negatively affect your search visibility.</a:t>
            </a:r>
          </a:p>
          <a:p>
            <a:endParaRPr lang="en-PH" dirty="0"/>
          </a:p>
          <a:p>
            <a:r>
              <a:rPr lang="en-PH" b="1" dirty="0"/>
              <a:t>Make it relevant: </a:t>
            </a:r>
            <a:r>
              <a:rPr lang="en-PH" dirty="0"/>
              <a:t>Title tags and description must accurately describe the content on the page.</a:t>
            </a:r>
          </a:p>
          <a:p>
            <a:endParaRPr lang="en-PH" dirty="0"/>
          </a:p>
          <a:p>
            <a:endParaRPr lang="en-PH" dirty="0"/>
          </a:p>
          <a:p>
            <a:endParaRPr lang="en-US" dirty="0"/>
          </a:p>
          <a:p>
            <a:endParaRPr lang="en-US" dirty="0"/>
          </a:p>
        </p:txBody>
      </p:sp>
    </p:spTree>
    <p:extLst>
      <p:ext uri="{BB962C8B-B14F-4D97-AF65-F5344CB8AC3E}">
        <p14:creationId xmlns:p14="http://schemas.microsoft.com/office/powerpoint/2010/main" val="388947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504389-4590-EE41-8CA1-60F398DCE2C9}"/>
              </a:ext>
            </a:extLst>
          </p:cNvPr>
          <p:cNvSpPr>
            <a:spLocks noGrp="1"/>
          </p:cNvSpPr>
          <p:nvPr>
            <p:ph idx="1"/>
          </p:nvPr>
        </p:nvSpPr>
        <p:spPr/>
        <p:txBody>
          <a:bodyPr/>
          <a:lstStyle/>
          <a:p>
            <a:r>
              <a:rPr lang="en-PH" dirty="0"/>
              <a:t>To conclude,  the purpose of the title and description is to summarize and inform users of your webpage content, to entice them to click through to your site. When you show a compelling and informative meta title and description, users are more likely to visit your site. And the more click-through-rate your site gets, the more Google will consider you to be a quality result, and therefore move you up the search results. </a:t>
            </a:r>
          </a:p>
          <a:p>
            <a:endParaRPr lang="en-US" dirty="0"/>
          </a:p>
        </p:txBody>
      </p:sp>
    </p:spTree>
    <p:extLst>
      <p:ext uri="{BB962C8B-B14F-4D97-AF65-F5344CB8AC3E}">
        <p14:creationId xmlns:p14="http://schemas.microsoft.com/office/powerpoint/2010/main" val="311284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157D8-0466-3948-BC50-7C58F1FCFCAB}"/>
              </a:ext>
            </a:extLst>
          </p:cNvPr>
          <p:cNvSpPr>
            <a:spLocks noGrp="1"/>
          </p:cNvSpPr>
          <p:nvPr>
            <p:ph idx="1"/>
          </p:nvPr>
        </p:nvSpPr>
        <p:spPr>
          <a:xfrm>
            <a:off x="2589212" y="1005840"/>
            <a:ext cx="8915400" cy="4905382"/>
          </a:xfrm>
        </p:spPr>
        <p:txBody>
          <a:bodyPr/>
          <a:lstStyle/>
          <a:p>
            <a:r>
              <a:rPr lang="en-PH" u="sng" dirty="0">
                <a:hlinkClick r:id="rId2"/>
              </a:rPr>
              <a:t>https://exposureninja.com/training/guides/seo/what-are-page-titles-descriptions/</a:t>
            </a:r>
            <a:endParaRPr lang="en-PH" u="sng" dirty="0"/>
          </a:p>
          <a:p>
            <a:r>
              <a:rPr lang="en-PH" dirty="0">
                <a:hlinkClick r:id="rId3"/>
              </a:rPr>
              <a:t>https://</a:t>
            </a:r>
            <a:r>
              <a:rPr lang="en-PH" dirty="0" err="1">
                <a:hlinkClick r:id="rId3"/>
              </a:rPr>
              <a:t>www.searchenginewatch.com</a:t>
            </a:r>
            <a:r>
              <a:rPr lang="en-PH" dirty="0">
                <a:hlinkClick r:id="rId3"/>
              </a:rPr>
              <a:t>/2016/05/16/how-to-write-meta-title-tags-for-</a:t>
            </a:r>
            <a:r>
              <a:rPr lang="en-PH" dirty="0" err="1">
                <a:hlinkClick r:id="rId3"/>
              </a:rPr>
              <a:t>seo</a:t>
            </a:r>
            <a:r>
              <a:rPr lang="en-PH" dirty="0">
                <a:hlinkClick r:id="rId3"/>
              </a:rPr>
              <a:t>-with-good-and-bad-examples/</a:t>
            </a:r>
            <a:endParaRPr lang="en-PH" dirty="0"/>
          </a:p>
          <a:p>
            <a:r>
              <a:rPr lang="en-PH" u="sng" dirty="0">
                <a:hlinkClick r:id="rId4"/>
              </a:rPr>
              <a:t>https://moz.com/learn/seo/title-tag</a:t>
            </a:r>
            <a:endParaRPr lang="en-PH" dirty="0"/>
          </a:p>
          <a:p>
            <a:r>
              <a:rPr lang="en-PH" dirty="0">
                <a:hlinkClick r:id="rId5"/>
              </a:rPr>
              <a:t>https://</a:t>
            </a:r>
            <a:r>
              <a:rPr lang="en-PH" dirty="0" err="1">
                <a:hlinkClick r:id="rId5"/>
              </a:rPr>
              <a:t>moz.com</a:t>
            </a:r>
            <a:r>
              <a:rPr lang="en-PH" dirty="0">
                <a:hlinkClick r:id="rId5"/>
              </a:rPr>
              <a:t>/learn/</a:t>
            </a:r>
            <a:r>
              <a:rPr lang="en-PH" dirty="0" err="1">
                <a:hlinkClick r:id="rId5"/>
              </a:rPr>
              <a:t>seo</a:t>
            </a:r>
            <a:r>
              <a:rPr lang="en-PH" dirty="0">
                <a:hlinkClick r:id="rId5"/>
              </a:rPr>
              <a:t>/meta-description</a:t>
            </a:r>
            <a:endParaRPr lang="en-PH" dirty="0"/>
          </a:p>
          <a:p>
            <a:endParaRPr lang="en-US" dirty="0"/>
          </a:p>
        </p:txBody>
      </p:sp>
    </p:spTree>
    <p:extLst>
      <p:ext uri="{BB962C8B-B14F-4D97-AF65-F5344CB8AC3E}">
        <p14:creationId xmlns:p14="http://schemas.microsoft.com/office/powerpoint/2010/main" val="14732954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{5897198F-06C3-F54B-829E-81EF30640119}tf10001069</Template>
  <TotalTime>940</TotalTime>
  <Words>432</Words>
  <Application>Microsoft Macintosh PowerPoint</Application>
  <PresentationFormat>Widescreen</PresentationFormat>
  <Paragraphs>31</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Wisp</vt:lpstr>
      <vt:lpstr>How to Write Good Title and Description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Annie Rose Hawley</dc:creator>
  <cp:lastModifiedBy>Annie Rose Hawley</cp:lastModifiedBy>
  <cp:revision>44</cp:revision>
  <dcterms:created xsi:type="dcterms:W3CDTF">2021-10-11T07:23:11Z</dcterms:created>
  <dcterms:modified xsi:type="dcterms:W3CDTF">2021-10-18T02:58:52Z</dcterms:modified>
</cp:coreProperties>
</file>