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0BB43FF-AA7C-4CE3-ACD9-20581D3CE304}">
          <p14:sldIdLst>
            <p14:sldId id="256"/>
            <p14:sldId id="257"/>
            <p14:sldId id="258"/>
            <p14:sldId id="262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1448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457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1325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8972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83366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2513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2065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6129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035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5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4739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082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943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267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348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099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8653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F242A-E88C-47E4-8C58-35E6FB715C93}" type="datetimeFigureOut">
              <a:rPr lang="fr-CA" smtClean="0"/>
              <a:t>2017-11-20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3841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E0C8C-8297-42E4-AFB3-821087C12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1979" y="1150716"/>
            <a:ext cx="8791575" cy="2387600"/>
          </a:xfrm>
        </p:spPr>
        <p:txBody>
          <a:bodyPr>
            <a:normAutofit/>
          </a:bodyPr>
          <a:lstStyle/>
          <a:p>
            <a:r>
              <a:rPr lang="fr-CA" sz="4600" dirty="0"/>
              <a:t>S.L.A.P. </a:t>
            </a:r>
            <a:r>
              <a:rPr lang="fr-CA" sz="1800" dirty="0"/>
              <a:t>le système de livraison qui fesse</a:t>
            </a:r>
            <a:br>
              <a:rPr lang="fr-CA" sz="4600" dirty="0"/>
            </a:br>
            <a:r>
              <a:rPr lang="fr-CA" sz="4600" dirty="0"/>
              <a:t>(</a:t>
            </a:r>
            <a:r>
              <a:rPr lang="fr-CA" sz="4600" i="1" dirty="0"/>
              <a:t>Système de livraison automatisé pharmaceutique)</a:t>
            </a:r>
            <a:endParaRPr lang="fr-CA" sz="4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689DC2-41E4-446F-93A4-784070C9E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1979" y="3609127"/>
            <a:ext cx="8791575" cy="1655762"/>
          </a:xfrm>
        </p:spPr>
        <p:txBody>
          <a:bodyPr>
            <a:normAutofit/>
          </a:bodyPr>
          <a:lstStyle/>
          <a:p>
            <a:r>
              <a:rPr lang="fr-CA" sz="2400" dirty="0"/>
              <a:t>Par : </a:t>
            </a:r>
            <a:br>
              <a:rPr lang="fr-CA" sz="2400" dirty="0"/>
            </a:br>
            <a:r>
              <a:rPr lang="fr-CA" sz="2400" dirty="0"/>
              <a:t>Jérémie D., Maxime P. &amp; Annie L.</a:t>
            </a:r>
          </a:p>
        </p:txBody>
      </p:sp>
    </p:spTree>
    <p:extLst>
      <p:ext uri="{BB962C8B-B14F-4D97-AF65-F5344CB8AC3E}">
        <p14:creationId xmlns:p14="http://schemas.microsoft.com/office/powerpoint/2010/main" val="390692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DB9295-9645-4BF2-ADFD-75800B7FAD0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alpha val="6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A18261C-0674-46DB-A325-E59CC6CF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fr-CA" dirty="0"/>
              <a:t>Planification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1233A4-A22F-45D5-AC87-7C8D836E4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907" y="1947204"/>
            <a:ext cx="5592625" cy="2534309"/>
          </a:xfrm>
        </p:spPr>
        <p:txBody>
          <a:bodyPr>
            <a:normAutofit/>
          </a:bodyPr>
          <a:lstStyle/>
          <a:p>
            <a:r>
              <a:rPr lang="fr-CA" dirty="0"/>
              <a:t>Définir le problème</a:t>
            </a:r>
          </a:p>
          <a:p>
            <a:r>
              <a:rPr lang="fr-CA" dirty="0"/>
              <a:t>Produire le calendrier du projet</a:t>
            </a:r>
          </a:p>
          <a:p>
            <a:r>
              <a:rPr lang="fr-CA" dirty="0"/>
              <a:t>Confirmer la faisabilité du projet</a:t>
            </a:r>
          </a:p>
          <a:p>
            <a:r>
              <a:rPr lang="fr-CA" dirty="0"/>
              <a:t>Doter le projet en personnel</a:t>
            </a:r>
          </a:p>
        </p:txBody>
      </p:sp>
    </p:spTree>
    <p:extLst>
      <p:ext uri="{BB962C8B-B14F-4D97-AF65-F5344CB8AC3E}">
        <p14:creationId xmlns:p14="http://schemas.microsoft.com/office/powerpoint/2010/main" val="120471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1E332EA-F726-47F4-809F-E2B408A2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CA" dirty="0"/>
              <a:t>Définition du 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FFA497-87E9-440E-9384-A0117A936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3200" dirty="0"/>
              <a:t>	Une pharmacie cherche à améliorer son système de livraison en raison d’une hausse de demande. Au lieu d’engager un nouveau livreur traditionnel, elle souhaite faire installer un système de livraison par drone.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9948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92">
            <a:extLst>
              <a:ext uri="{FF2B5EF4-FFF2-40B4-BE49-F238E27FC236}">
                <a16:creationId xmlns:a16="http://schemas.microsoft.com/office/drawing/2014/main" id="{9775AF3B-5284-4B97-9BB7-55C6FB3699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94">
            <a:extLst>
              <a:ext uri="{FF2B5EF4-FFF2-40B4-BE49-F238E27FC236}">
                <a16:creationId xmlns:a16="http://schemas.microsoft.com/office/drawing/2014/main" id="{A0F1F7ED-DA39-478F-85DA-317DE08941E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0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8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36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8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Espace réservé du contenu 4" descr="Une image contenant ciel&#10;&#10;Description générée avec un niveau de confiance très élevé">
            <a:extLst>
              <a:ext uri="{FF2B5EF4-FFF2-40B4-BE49-F238E27FC236}">
                <a16:creationId xmlns:a16="http://schemas.microsoft.com/office/drawing/2014/main" id="{4E63EDE3-92DA-4568-94E3-185AAF68B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941850"/>
            <a:ext cx="4635583" cy="297836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B26F90-CFC7-4C1F-A509-F2223DF0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Les drones</a:t>
            </a:r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Distance de vol : 5km</a:t>
            </a:r>
          </a:p>
          <a:p>
            <a:r>
              <a:rPr lang="fr-CA">
                <a:solidFill>
                  <a:srgbClr val="FFFFFF"/>
                </a:solidFill>
              </a:rPr>
              <a:t>Autonomie : 40 minutes</a:t>
            </a:r>
          </a:p>
          <a:p>
            <a:r>
              <a:rPr lang="fr-CA">
                <a:solidFill>
                  <a:srgbClr val="FFFFFF"/>
                </a:solidFill>
              </a:rPr>
              <a:t>Capable de transporté jusqu’à  3,6kg</a:t>
            </a:r>
          </a:p>
          <a:p>
            <a:r>
              <a:rPr lang="fr-CA">
                <a:solidFill>
                  <a:srgbClr val="FFFFFF"/>
                </a:solidFill>
              </a:rPr>
              <a:t>Caméra intégrée</a:t>
            </a:r>
          </a:p>
        </p:txBody>
      </p:sp>
    </p:spTree>
    <p:extLst>
      <p:ext uri="{BB962C8B-B14F-4D97-AF65-F5344CB8AC3E}">
        <p14:creationId xmlns:p14="http://schemas.microsoft.com/office/powerpoint/2010/main" val="3897256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1E332EA-F726-47F4-809F-E2B408A2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CA" dirty="0"/>
              <a:t>Définition du problème</a:t>
            </a:r>
          </a:p>
        </p:txBody>
      </p:sp>
      <p:pic>
        <p:nvPicPr>
          <p:cNvPr id="5" name="Espace réservé du contenu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4A9E3731-9EC9-41CA-A735-70636EBBF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" y="1801813"/>
            <a:ext cx="10018656" cy="3697764"/>
          </a:xfrm>
        </p:spPr>
      </p:pic>
    </p:spTree>
    <p:extLst>
      <p:ext uri="{BB962C8B-B14F-4D97-AF65-F5344CB8AC3E}">
        <p14:creationId xmlns:p14="http://schemas.microsoft.com/office/powerpoint/2010/main" val="192706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1E332EA-F726-47F4-809F-E2B408A2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CA" dirty="0"/>
              <a:t>Faisabilité du projet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CFBC8B8-E9C6-4D50-BFE6-263ECE5A0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44572"/>
              </p:ext>
            </p:extLst>
          </p:nvPr>
        </p:nvGraphicFramePr>
        <p:xfrm>
          <a:off x="1144589" y="1969438"/>
          <a:ext cx="9749015" cy="3453462"/>
        </p:xfrm>
        <a:graphic>
          <a:graphicData uri="http://schemas.openxmlformats.org/drawingml/2006/table">
            <a:tbl>
              <a:tblPr firstRow="1" firstCol="1" lastRow="1" bandRow="1">
                <a:tableStyleId>{7DF18680-E054-41AD-8BC1-D1AEF772440D}</a:tableStyleId>
              </a:tblPr>
              <a:tblGrid>
                <a:gridCol w="1651406">
                  <a:extLst>
                    <a:ext uri="{9D8B030D-6E8A-4147-A177-3AD203B41FA5}">
                      <a16:colId xmlns:a16="http://schemas.microsoft.com/office/drawing/2014/main" val="2569714242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2518586074"/>
                    </a:ext>
                  </a:extLst>
                </a:gridCol>
                <a:gridCol w="1362392">
                  <a:extLst>
                    <a:ext uri="{9D8B030D-6E8A-4147-A177-3AD203B41FA5}">
                      <a16:colId xmlns:a16="http://schemas.microsoft.com/office/drawing/2014/main" val="2166400702"/>
                    </a:ext>
                  </a:extLst>
                </a:gridCol>
                <a:gridCol w="1362392">
                  <a:extLst>
                    <a:ext uri="{9D8B030D-6E8A-4147-A177-3AD203B41FA5}">
                      <a16:colId xmlns:a16="http://schemas.microsoft.com/office/drawing/2014/main" val="3133113144"/>
                    </a:ext>
                  </a:extLst>
                </a:gridCol>
                <a:gridCol w="1362392">
                  <a:extLst>
                    <a:ext uri="{9D8B030D-6E8A-4147-A177-3AD203B41FA5}">
                      <a16:colId xmlns:a16="http://schemas.microsoft.com/office/drawing/2014/main" val="3671851425"/>
                    </a:ext>
                  </a:extLst>
                </a:gridCol>
                <a:gridCol w="1362392">
                  <a:extLst>
                    <a:ext uri="{9D8B030D-6E8A-4147-A177-3AD203B41FA5}">
                      <a16:colId xmlns:a16="http://schemas.microsoft.com/office/drawing/2014/main" val="1046674825"/>
                    </a:ext>
                  </a:extLst>
                </a:gridCol>
                <a:gridCol w="1461861">
                  <a:extLst>
                    <a:ext uri="{9D8B030D-6E8A-4147-A177-3AD203B41FA5}">
                      <a16:colId xmlns:a16="http://schemas.microsoft.com/office/drawing/2014/main" val="3932371107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fr-CA" dirty="0"/>
                        <a:t>Analyse coûts-avantages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966057"/>
                  </a:ext>
                </a:extLst>
              </a:tr>
              <a:tr h="420702">
                <a:tc>
                  <a:txBody>
                    <a:bodyPr/>
                    <a:lstStyle/>
                    <a:p>
                      <a:r>
                        <a:rPr lang="fr-CA" b="1" dirty="0"/>
                        <a:t>Années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14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Avantages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11 000$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28 964$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28 964$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28 964$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28 964$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28 964$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4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Coûts de </a:t>
                      </a:r>
                      <a:br>
                        <a:rPr lang="fr-CA" dirty="0"/>
                      </a:br>
                      <a:r>
                        <a:rPr lang="fr-CA" dirty="0"/>
                        <a:t>développement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rgbClr val="FF0000"/>
                          </a:solidFill>
                        </a:rPr>
                        <a:t>(31 847)$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47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Frais </a:t>
                      </a:r>
                    </a:p>
                    <a:p>
                      <a:r>
                        <a:rPr lang="fr-CA" dirty="0"/>
                        <a:t>d’exploitation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rgbClr val="FF0000"/>
                          </a:solidFill>
                        </a:rPr>
                        <a:t>(7 784,99)$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olidFill>
                            <a:srgbClr val="FF0000"/>
                          </a:solidFill>
                        </a:rPr>
                        <a:t>(7 784,99)$</a:t>
                      </a:r>
                    </a:p>
                    <a:p>
                      <a:pPr algn="r"/>
                      <a:endParaRPr lang="fr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olidFill>
                            <a:srgbClr val="FF0000"/>
                          </a:solidFill>
                        </a:rPr>
                        <a:t>(7 784,99)$</a:t>
                      </a:r>
                    </a:p>
                    <a:p>
                      <a:pPr algn="r"/>
                      <a:endParaRPr lang="fr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olidFill>
                            <a:srgbClr val="FF0000"/>
                          </a:solidFill>
                        </a:rPr>
                        <a:t>(7 784,99)$</a:t>
                      </a:r>
                    </a:p>
                    <a:p>
                      <a:pPr algn="r"/>
                      <a:endParaRPr lang="fr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olidFill>
                            <a:srgbClr val="FF0000"/>
                          </a:solidFill>
                        </a:rPr>
                        <a:t>(7 784,99)$</a:t>
                      </a:r>
                    </a:p>
                    <a:p>
                      <a:pPr algn="r"/>
                      <a:endParaRPr lang="fr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59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Valeur nette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rgbClr val="FF0000"/>
                          </a:solidFill>
                        </a:rPr>
                        <a:t>(20 847)$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21 179,01$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21 179,01$</a:t>
                      </a:r>
                      <a:endParaRPr kumimoji="0" lang="fr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21 179,01$</a:t>
                      </a:r>
                      <a:endParaRPr kumimoji="0" lang="fr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21 179,01$</a:t>
                      </a:r>
                      <a:endParaRPr kumimoji="0" lang="fr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21 179,01$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25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Valeur nette </a:t>
                      </a:r>
                    </a:p>
                    <a:p>
                      <a:r>
                        <a:rPr lang="fr-CA" dirty="0"/>
                        <a:t>cumulée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olidFill>
                            <a:srgbClr val="FF0000"/>
                          </a:solidFill>
                        </a:rPr>
                        <a:t>(20 847)$</a:t>
                      </a:r>
                    </a:p>
                    <a:p>
                      <a:pPr algn="r"/>
                      <a:endParaRPr lang="fr-CA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332,01$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21 511,02$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42 690,03$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63 896,04$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85 048,05$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848521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94B1422-82B8-4F4F-BFA5-C992A502DF3F}"/>
              </a:ext>
            </a:extLst>
          </p:cNvPr>
          <p:cNvSpPr txBox="1"/>
          <p:nvPr/>
        </p:nvSpPr>
        <p:spPr>
          <a:xfrm>
            <a:off x="3719235" y="5694363"/>
            <a:ext cx="480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Rendement du capital investi sur 5 ans = 120,17%</a:t>
            </a:r>
          </a:p>
        </p:txBody>
      </p:sp>
    </p:spTree>
    <p:extLst>
      <p:ext uri="{BB962C8B-B14F-4D97-AF65-F5344CB8AC3E}">
        <p14:creationId xmlns:p14="http://schemas.microsoft.com/office/powerpoint/2010/main" val="3644820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94</TotalTime>
  <Words>170</Words>
  <Application>Microsoft Office PowerPoint</Application>
  <PresentationFormat>Grand écran</PresentationFormat>
  <Paragraphs>56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S.L.A.P. le système de livraison qui fesse (Système de livraison automatisé pharmaceutique)</vt:lpstr>
      <vt:lpstr>Planification</vt:lpstr>
      <vt:lpstr>Définition du problème</vt:lpstr>
      <vt:lpstr>Les drones</vt:lpstr>
      <vt:lpstr>Définition du problème</vt:lpstr>
      <vt:lpstr>Faisabilité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SLAP  (Système de livraison automatisé pharmaceutique)</dc:title>
  <dc:creator>Annie Legault</dc:creator>
  <cp:lastModifiedBy>Annie Legault</cp:lastModifiedBy>
  <cp:revision>15</cp:revision>
  <dcterms:created xsi:type="dcterms:W3CDTF">2017-11-10T19:28:06Z</dcterms:created>
  <dcterms:modified xsi:type="dcterms:W3CDTF">2017-11-20T18:03:08Z</dcterms:modified>
</cp:coreProperties>
</file>