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BB43FF-AA7C-4CE3-ACD9-20581D3CE304}">
          <p14:sldIdLst>
            <p14:sldId id="256"/>
            <p14:sldId id="257"/>
            <p14:sldId id="258"/>
            <p14:sldId id="26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4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5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3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2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06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2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3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6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4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09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84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0C8C-8297-42E4-AFB3-821087C1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79" y="1150716"/>
            <a:ext cx="8791575" cy="2387600"/>
          </a:xfrm>
        </p:spPr>
        <p:txBody>
          <a:bodyPr>
            <a:normAutofit/>
          </a:bodyPr>
          <a:lstStyle/>
          <a:p>
            <a:r>
              <a:rPr lang="fr-CA" sz="4600" dirty="0"/>
              <a:t>S.L.A.P. </a:t>
            </a:r>
            <a:r>
              <a:rPr lang="fr-CA" sz="1800" dirty="0"/>
              <a:t>le système de livraison qui fesse</a:t>
            </a:r>
            <a:br>
              <a:rPr lang="fr-CA" sz="4600" dirty="0"/>
            </a:br>
            <a:r>
              <a:rPr lang="fr-CA" sz="4600" dirty="0"/>
              <a:t>(</a:t>
            </a:r>
            <a:r>
              <a:rPr lang="fr-CA" sz="4600" i="1" dirty="0"/>
              <a:t>Système de livraison automatisé pharmaceutique)</a:t>
            </a:r>
            <a:endParaRPr lang="fr-CA" sz="4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89DC2-41E4-446F-93A4-784070C9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979" y="3609127"/>
            <a:ext cx="8791575" cy="1655762"/>
          </a:xfrm>
        </p:spPr>
        <p:txBody>
          <a:bodyPr>
            <a:normAutofit/>
          </a:bodyPr>
          <a:lstStyle/>
          <a:p>
            <a:r>
              <a:rPr lang="fr-CA" sz="2400" dirty="0"/>
              <a:t>Par : </a:t>
            </a:r>
            <a:br>
              <a:rPr lang="fr-CA" sz="2400" dirty="0"/>
            </a:br>
            <a:r>
              <a:rPr lang="fr-CA" sz="2400" dirty="0"/>
              <a:t>Jérémie D., Maxime P. &amp; Annie L.</a:t>
            </a:r>
          </a:p>
        </p:txBody>
      </p:sp>
    </p:spTree>
    <p:extLst>
      <p:ext uri="{BB962C8B-B14F-4D97-AF65-F5344CB8AC3E}">
        <p14:creationId xmlns:p14="http://schemas.microsoft.com/office/powerpoint/2010/main" val="39069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A18261C-0674-46DB-A325-E59CC6C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CA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233A4-A22F-45D5-AC87-7C8D836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1947204"/>
            <a:ext cx="5592625" cy="2534309"/>
          </a:xfrm>
        </p:spPr>
        <p:txBody>
          <a:bodyPr>
            <a:normAutofit/>
          </a:bodyPr>
          <a:lstStyle/>
          <a:p>
            <a:r>
              <a:rPr lang="fr-CA" dirty="0"/>
              <a:t>Définir le problème</a:t>
            </a:r>
          </a:p>
          <a:p>
            <a:r>
              <a:rPr lang="fr-CA" dirty="0"/>
              <a:t>Produire le calendrier du projet</a:t>
            </a:r>
          </a:p>
          <a:p>
            <a:r>
              <a:rPr lang="fr-CA" dirty="0"/>
              <a:t>Confirmer la faisabilité du projet</a:t>
            </a:r>
          </a:p>
          <a:p>
            <a:r>
              <a:rPr lang="fr-CA" dirty="0"/>
              <a:t>Doter le projet en personnel</a:t>
            </a:r>
          </a:p>
        </p:txBody>
      </p:sp>
    </p:spTree>
    <p:extLst>
      <p:ext uri="{BB962C8B-B14F-4D97-AF65-F5344CB8AC3E}">
        <p14:creationId xmlns:p14="http://schemas.microsoft.com/office/powerpoint/2010/main" val="120471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A497-87E9-440E-9384-A0117A9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	Une pharmacie cherche à améliorer son système de livraison en raison d’une hausse de demande. Au lieu d’engager un nouveau livreur traditionnel, elle souhaite faire installer un système de livraison par drone.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94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Espace réservé du contenu 4" descr="Une image contenant ciel&#10;&#10;Description générée avec un niveau de confiance très élevé">
            <a:extLst>
              <a:ext uri="{FF2B5EF4-FFF2-40B4-BE49-F238E27FC236}">
                <a16:creationId xmlns:a16="http://schemas.microsoft.com/office/drawing/2014/main" id="{4E63EDE3-92DA-4568-94E3-185AAF68B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3696"/>
            <a:ext cx="5456279" cy="35056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B26F90-CFC7-4C1F-A509-F2223DF0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CA" sz="3200"/>
              <a:t>Les drones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25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A9E3731-9EC9-41CA-A735-70636EBB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" y="1801813"/>
            <a:ext cx="10018656" cy="3697764"/>
          </a:xfrm>
        </p:spPr>
      </p:pic>
    </p:spTree>
    <p:extLst>
      <p:ext uri="{BB962C8B-B14F-4D97-AF65-F5344CB8AC3E}">
        <p14:creationId xmlns:p14="http://schemas.microsoft.com/office/powerpoint/2010/main" val="19270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Faisabilité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FBC8B8-E9C6-4D50-BFE6-263ECE5A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4572"/>
              </p:ext>
            </p:extLst>
          </p:nvPr>
        </p:nvGraphicFramePr>
        <p:xfrm>
          <a:off x="1144589" y="1969438"/>
          <a:ext cx="9749015" cy="3453462"/>
        </p:xfrm>
        <a:graphic>
          <a:graphicData uri="http://schemas.openxmlformats.org/drawingml/2006/table">
            <a:tbl>
              <a:tblPr firstRow="1" firstCol="1" lastRow="1" bandRow="1">
                <a:tableStyleId>{7DF18680-E054-41AD-8BC1-D1AEF772440D}</a:tableStyleId>
              </a:tblPr>
              <a:tblGrid>
                <a:gridCol w="1651406">
                  <a:extLst>
                    <a:ext uri="{9D8B030D-6E8A-4147-A177-3AD203B41FA5}">
                      <a16:colId xmlns:a16="http://schemas.microsoft.com/office/drawing/2014/main" val="256971424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51858607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2166400702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13311314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671851425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1046674825"/>
                    </a:ext>
                  </a:extLst>
                </a:gridCol>
                <a:gridCol w="1461861">
                  <a:extLst>
                    <a:ext uri="{9D8B030D-6E8A-4147-A177-3AD203B41FA5}">
                      <a16:colId xmlns:a16="http://schemas.microsoft.com/office/drawing/2014/main" val="393237110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CA" dirty="0"/>
                        <a:t>Analyse coûts-avantages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6057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r>
                        <a:rPr lang="fr-CA" b="1" dirty="0"/>
                        <a:t>Années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11 000$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Coûts de </a:t>
                      </a:r>
                      <a:br>
                        <a:rPr lang="fr-CA" dirty="0"/>
                      </a:br>
                      <a:r>
                        <a:rPr lang="fr-CA" dirty="0"/>
                        <a:t>développement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(31 847)$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Frais </a:t>
                      </a:r>
                    </a:p>
                    <a:p>
                      <a:r>
                        <a:rPr lang="fr-CA" dirty="0"/>
                        <a:t>d’exploitation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 </a:t>
                      </a:r>
                    </a:p>
                    <a:p>
                      <a:r>
                        <a:rPr lang="fr-CA" dirty="0"/>
                        <a:t>cumulée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  <a:p>
                      <a:pPr algn="r"/>
                      <a:endParaRPr lang="fr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332,01$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21 511,02$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42 690,03$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63 896,04$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85 048,05$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485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4B1422-82B8-4F4F-BFA5-C992A502DF3F}"/>
              </a:ext>
            </a:extLst>
          </p:cNvPr>
          <p:cNvSpPr txBox="1"/>
          <p:nvPr/>
        </p:nvSpPr>
        <p:spPr>
          <a:xfrm>
            <a:off x="3719235" y="5694363"/>
            <a:ext cx="480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Rendement du capital investi sur 5 ans = 120,17%</a:t>
            </a:r>
          </a:p>
        </p:txBody>
      </p:sp>
    </p:spTree>
    <p:extLst>
      <p:ext uri="{BB962C8B-B14F-4D97-AF65-F5344CB8AC3E}">
        <p14:creationId xmlns:p14="http://schemas.microsoft.com/office/powerpoint/2010/main" val="364482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154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S.L.A.P. le système de livraison qui fesse (Système de livraison automatisé pharmaceutique)</vt:lpstr>
      <vt:lpstr>Planification</vt:lpstr>
      <vt:lpstr>Définition du problème</vt:lpstr>
      <vt:lpstr>Les drones</vt:lpstr>
      <vt:lpstr>Définition du problème</vt:lpstr>
      <vt:lpstr>Faisabilité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 (Système de livraison automatisé pharmaceutique)</dc:title>
  <dc:creator>Annie Legault</dc:creator>
  <cp:lastModifiedBy>Annie Legault</cp:lastModifiedBy>
  <cp:revision>12</cp:revision>
  <dcterms:created xsi:type="dcterms:W3CDTF">2017-11-10T19:28:06Z</dcterms:created>
  <dcterms:modified xsi:type="dcterms:W3CDTF">2017-11-20T13:56:27Z</dcterms:modified>
</cp:coreProperties>
</file>