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0BB43FF-AA7C-4CE3-ACD9-20581D3CE304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79F242A-E88C-47E4-8C58-35E6FB715C93}" type="datetimeFigureOut">
              <a:rPr lang="fr-CA" smtClean="0"/>
              <a:t>2017-11-13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448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457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1325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8972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3366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2513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2065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6129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035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5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739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082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2017-11-13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943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267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2017-11-13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348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099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8653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F242A-E88C-47E4-8C58-35E6FB715C93}" type="datetimeFigureOut">
              <a:rPr lang="fr-CA" smtClean="0"/>
              <a:t>2017-11-13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3841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E0C8C-8297-42E4-AFB3-821087C12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1979" y="1150716"/>
            <a:ext cx="8791575" cy="2387600"/>
          </a:xfrm>
        </p:spPr>
        <p:txBody>
          <a:bodyPr>
            <a:normAutofit/>
          </a:bodyPr>
          <a:lstStyle/>
          <a:p>
            <a:r>
              <a:rPr lang="fr-CA" sz="4600" dirty="0"/>
              <a:t>S.L.A.P. </a:t>
            </a:r>
            <a:r>
              <a:rPr lang="fr-CA" sz="1800" dirty="0"/>
              <a:t>le système de livraison qui fesse</a:t>
            </a:r>
            <a:br>
              <a:rPr lang="fr-CA" sz="4600" dirty="0"/>
            </a:br>
            <a:r>
              <a:rPr lang="fr-CA" sz="4600" dirty="0"/>
              <a:t>(</a:t>
            </a:r>
            <a:r>
              <a:rPr lang="fr-CA" sz="4600" i="1" dirty="0"/>
              <a:t>Système de livraison automatisé pharmaceutique)</a:t>
            </a:r>
            <a:endParaRPr lang="fr-CA" sz="4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689DC2-41E4-446F-93A4-784070C9E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1979" y="3609127"/>
            <a:ext cx="8791575" cy="1655762"/>
          </a:xfrm>
        </p:spPr>
        <p:txBody>
          <a:bodyPr>
            <a:normAutofit/>
          </a:bodyPr>
          <a:lstStyle/>
          <a:p>
            <a:r>
              <a:rPr lang="fr-CA" sz="2400" dirty="0"/>
              <a:t>Par : </a:t>
            </a:r>
            <a:br>
              <a:rPr lang="fr-CA" sz="2400" dirty="0"/>
            </a:br>
            <a:r>
              <a:rPr lang="fr-CA" sz="2400" dirty="0"/>
              <a:t>Jérémie D., Maxime P. &amp; Annie L.</a:t>
            </a:r>
          </a:p>
        </p:txBody>
      </p:sp>
    </p:spTree>
    <p:extLst>
      <p:ext uri="{BB962C8B-B14F-4D97-AF65-F5344CB8AC3E}">
        <p14:creationId xmlns:p14="http://schemas.microsoft.com/office/powerpoint/2010/main" val="390692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DB9295-9645-4BF2-ADFD-75800B7FAD0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A18261C-0674-46DB-A325-E59CC6CF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fr-CA" dirty="0"/>
              <a:t>Planification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1233A4-A22F-45D5-AC87-7C8D836E4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907" y="1947204"/>
            <a:ext cx="5592625" cy="2534309"/>
          </a:xfrm>
        </p:spPr>
        <p:txBody>
          <a:bodyPr>
            <a:normAutofit/>
          </a:bodyPr>
          <a:lstStyle/>
          <a:p>
            <a:r>
              <a:rPr lang="fr-CA" dirty="0"/>
              <a:t>Définir le problème</a:t>
            </a:r>
          </a:p>
          <a:p>
            <a:r>
              <a:rPr lang="fr-CA" dirty="0"/>
              <a:t>Produire le calendrier du projet</a:t>
            </a:r>
          </a:p>
          <a:p>
            <a:r>
              <a:rPr lang="fr-CA" dirty="0"/>
              <a:t>Confirmer la faisabilité du projet</a:t>
            </a:r>
          </a:p>
          <a:p>
            <a:r>
              <a:rPr lang="fr-CA" dirty="0"/>
              <a:t>Doter le projet en personnel</a:t>
            </a:r>
          </a:p>
        </p:txBody>
      </p:sp>
    </p:spTree>
    <p:extLst>
      <p:ext uri="{BB962C8B-B14F-4D97-AF65-F5344CB8AC3E}">
        <p14:creationId xmlns:p14="http://schemas.microsoft.com/office/powerpoint/2010/main" val="120471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1E332EA-F726-47F4-809F-E2B408A2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CA" dirty="0"/>
              <a:t>Définition du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FFA497-87E9-440E-9384-A0117A936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3200" dirty="0"/>
              <a:t>	Une pharmacie cherche à améliorer son système de livraison en raison d’une hausse de demande. Au lieu d’engager un nouveau livreur traditionnel, elle souhaite faire installer un système de livraison par drone.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99484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</TotalTime>
  <Words>38</Words>
  <Application>Microsoft Office PowerPoint</Application>
  <PresentationFormat>Grand écran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S.L.A.P. le système de livraison qui fesse (Système de livraison automatisé pharmaceutique)</vt:lpstr>
      <vt:lpstr>Planification</vt:lpstr>
      <vt:lpstr>Définition du problème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SLAP  (Système de livraison automatisé pharmaceutique)</dc:title>
  <dc:creator>Annie Legault</dc:creator>
  <cp:lastModifiedBy>Annie Legault</cp:lastModifiedBy>
  <cp:revision>7</cp:revision>
  <dcterms:created xsi:type="dcterms:W3CDTF">2017-11-10T19:28:06Z</dcterms:created>
  <dcterms:modified xsi:type="dcterms:W3CDTF">2017-11-13T15:40:18Z</dcterms:modified>
</cp:coreProperties>
</file>