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12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1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4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73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17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1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89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7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1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4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06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3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5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4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1E6AFE-8C2D-4E64-B44F-1A874C4D9F0F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450A01-8F5D-4E4D-B69E-826D4BD53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3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IBM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 Synthetic Data Generator </a:t>
            </a:r>
            <a:r>
              <a:rPr lang="zh-TW" altLang="en-US" dirty="0" smtClean="0"/>
              <a:t>使用教學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4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moodle</a:t>
            </a:r>
            <a:r>
              <a:rPr lang="zh-TW" altLang="en-US" dirty="0" smtClean="0"/>
              <a:t>上之執行檔下載並解壓縮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48" y="2001203"/>
            <a:ext cx="5575303" cy="4214552"/>
          </a:xfrm>
        </p:spPr>
      </p:pic>
    </p:spTree>
    <p:extLst>
      <p:ext uri="{BB962C8B-B14F-4D97-AF65-F5344CB8AC3E}">
        <p14:creationId xmlns:p14="http://schemas.microsoft.com/office/powerpoint/2010/main" val="30455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執行此程式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–help</a:t>
            </a:r>
            <a:r>
              <a:rPr lang="zh-TW" altLang="en-US" dirty="0" smtClean="0"/>
              <a:t>指令查看可下達那些參數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1" y="2891371"/>
            <a:ext cx="729716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lit</a:t>
            </a:r>
            <a:r>
              <a:rPr lang="zh-TW" altLang="en-US" dirty="0" smtClean="0"/>
              <a:t>模式產生資料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目前僅有 </a:t>
            </a:r>
            <a:r>
              <a:rPr lang="en-US" altLang="zh-TW" dirty="0" smtClean="0"/>
              <a:t>lit</a:t>
            </a:r>
            <a:r>
              <a:rPr lang="zh-TW" altLang="en-US" dirty="0" smtClean="0"/>
              <a:t> 模式可正常運行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/>
              <a:t>–help</a:t>
            </a:r>
            <a:r>
              <a:rPr lang="zh-TW" altLang="en-US" dirty="0"/>
              <a:t>指令查看可下達那些參數</a:t>
            </a:r>
            <a:endParaRPr lang="en-US" altLang="zh-TW" dirty="0"/>
          </a:p>
          <a:p>
            <a:r>
              <a:rPr lang="zh-TW" altLang="en-US" dirty="0" smtClean="0"/>
              <a:t>可依據自己的需求調整需要的資料量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90" y="3835815"/>
            <a:ext cx="6684872" cy="28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產生資料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執行完成之後即會看到程式產生之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檔 及 </a:t>
            </a:r>
            <a:r>
              <a:rPr lang="en-US" altLang="zh-TW" dirty="0" smtClean="0"/>
              <a:t>pat</a:t>
            </a:r>
            <a:r>
              <a:rPr lang="zh-TW" altLang="en-US" dirty="0" smtClean="0"/>
              <a:t> 檔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099830"/>
            <a:ext cx="8699353" cy="32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16</TotalTime>
  <Words>86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Tw Cen MT</vt:lpstr>
      <vt:lpstr>小水滴</vt:lpstr>
      <vt:lpstr>IBM Quest Synthetic Data Generator 使用教學</vt:lpstr>
      <vt:lpstr>1.將moodle上之執行檔下載並解壓縮</vt:lpstr>
      <vt:lpstr>2.使用cmd執行此程式</vt:lpstr>
      <vt:lpstr>3.使用lit模式產生資料</vt:lpstr>
      <vt:lpstr>4.產生資料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Quest Synthetic Data Generator 教學</dc:title>
  <dc:creator>Black</dc:creator>
  <cp:lastModifiedBy>Black</cp:lastModifiedBy>
  <cp:revision>3</cp:revision>
  <dcterms:created xsi:type="dcterms:W3CDTF">2016-10-23T12:46:34Z</dcterms:created>
  <dcterms:modified xsi:type="dcterms:W3CDTF">2016-10-23T13:06:35Z</dcterms:modified>
</cp:coreProperties>
</file>