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1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2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99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0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5FFE-0BBB-47F8-9970-D4B350ED54A7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8723-253D-4A3E-A77F-48D647FE3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76380"/>
              </p:ext>
            </p:extLst>
          </p:nvPr>
        </p:nvGraphicFramePr>
        <p:xfrm>
          <a:off x="679718" y="1453762"/>
          <a:ext cx="2887730" cy="531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30"/>
              </a:tblGrid>
              <a:tr h="65850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Basic.h</a:t>
                      </a:r>
                      <a:endParaRPr lang="zh-TW" altLang="en-US" dirty="0"/>
                    </a:p>
                  </a:txBody>
                  <a:tcPr/>
                </a:tc>
              </a:tr>
              <a:tr h="1544728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row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col :col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color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button :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QPushButton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2483292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+explicit basic(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QWidget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zh-TW" dirty="0" smtClean="0"/>
                        <a:t>parent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dirty="0" smtClean="0"/>
                        <a:t>j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dirty="0" smtClean="0"/>
                        <a:t>+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dirty="0" smtClean="0"/>
                        <a:t>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setrandcolor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smtClean="0"/>
                        <a:t>+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setpicture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</a:t>
                      </a:r>
                    </a:p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Click():void</a:t>
                      </a:r>
                    </a:p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+click: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+operator –(basic)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+operator (basic</a:t>
                      </a:r>
                    </a:p>
                    <a:p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98377"/>
              </p:ext>
            </p:extLst>
          </p:nvPr>
        </p:nvGraphicFramePr>
        <p:xfrm>
          <a:off x="3705727" y="-352926"/>
          <a:ext cx="2791326" cy="703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326"/>
              </a:tblGrid>
              <a:tr h="8156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3725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+First[2] :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+Second[2] :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Count:int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-Score :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Cont</a:t>
                      </a:r>
                      <a:r>
                        <a:rPr lang="en-US" altLang="zh-TW" dirty="0" smtClean="0"/>
                        <a:t> :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-destroy :*Destroy</a:t>
                      </a:r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Objectarray</a:t>
                      </a:r>
                      <a:r>
                        <a:rPr lang="en-US" altLang="zh-TW" dirty="0" smtClean="0"/>
                        <a:t>[][] :basic*</a:t>
                      </a:r>
                    </a:p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Ui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ui</a:t>
                      </a:r>
                      <a:r>
                        <a:rPr lang="en-US" altLang="zh-TW" dirty="0" smtClean="0"/>
                        <a:t>::</a:t>
                      </a:r>
                      <a:r>
                        <a:rPr lang="en-US" altLang="zh-TW" dirty="0" err="1" smtClean="0"/>
                        <a:t>candycrush</a:t>
                      </a:r>
                      <a:endParaRPr lang="en-US" altLang="zh-TW" dirty="0" smtClean="0"/>
                    </a:p>
                    <a:p>
                      <a:r>
                        <a:rPr lang="en-US" altLang="zh-TW" baseline="0" dirty="0" smtClean="0"/>
                        <a:t>- o  over</a:t>
                      </a:r>
                      <a:endParaRPr lang="zh-TW" altLang="en-US" dirty="0"/>
                    </a:p>
                  </a:txBody>
                  <a:tcPr/>
                </a:tc>
              </a:tr>
              <a:tr h="187336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+explicit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candycrush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+~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candycrush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checkall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check4h(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check4v(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check5(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checkL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[]):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check3(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putzero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canmove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+reset() :void +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setclickpicture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</a:p>
                    <a:p>
                      <a:r>
                        <a:rPr lang="en-US" altLang="zh-TW" dirty="0" smtClean="0"/>
                        <a:t>+remove():void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40615"/>
              </p:ext>
            </p:extLst>
          </p:nvPr>
        </p:nvGraphicFramePr>
        <p:xfrm>
          <a:off x="6705600" y="128338"/>
          <a:ext cx="2903621" cy="31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21"/>
              </a:tblGrid>
              <a:tr h="62151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Over.h</a:t>
                      </a:r>
                      <a:endParaRPr lang="zh-TW" altLang="en-US" dirty="0"/>
                    </a:p>
                  </a:txBody>
                  <a:tcPr/>
                </a:tc>
              </a:tr>
              <a:tr h="7217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+Game</a:t>
                      </a:r>
                      <a:r>
                        <a:rPr lang="en-US" altLang="zh-TW" baseline="0" dirty="0" smtClean="0"/>
                        <a:t> :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Score:int</a:t>
                      </a:r>
                      <a:endParaRPr lang="en-US" altLang="zh-TW" baseline="0" dirty="0" smtClean="0"/>
                    </a:p>
                    <a:p>
                      <a:endParaRPr lang="en-US" altLang="zh-TW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baseline="0" dirty="0" err="1" smtClean="0"/>
                        <a:t>Ui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:</a:t>
                      </a:r>
                      <a:r>
                        <a:rPr lang="en-US" altLang="zh-TW" baseline="0" dirty="0" err="1" smtClean="0"/>
                        <a:t>ui</a:t>
                      </a:r>
                      <a:r>
                        <a:rPr lang="en-US" altLang="zh-TW" baseline="0" dirty="0" smtClean="0"/>
                        <a:t>::</a:t>
                      </a:r>
                      <a:r>
                        <a:rPr lang="en-US" altLang="zh-TW" baseline="0" dirty="0" smtClean="0"/>
                        <a:t>over</a:t>
                      </a:r>
                      <a:endParaRPr lang="en-US" altLang="zh-TW" baseline="0" dirty="0"/>
                    </a:p>
                  </a:txBody>
                  <a:tcPr/>
                </a:tc>
              </a:tr>
              <a:tr h="13036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+Explicit</a:t>
                      </a:r>
                      <a:r>
                        <a:rPr lang="en-US" altLang="zh-TW" baseline="0" dirty="0" smtClean="0"/>
                        <a:t> over()</a:t>
                      </a:r>
                    </a:p>
                    <a:p>
                      <a:r>
                        <a:rPr lang="en-US" altLang="zh-TW" baseline="0" dirty="0" smtClean="0"/>
                        <a:t>+~</a:t>
                      </a:r>
                      <a:r>
                        <a:rPr lang="en-US" altLang="zh-TW" baseline="0" dirty="0" smtClean="0"/>
                        <a:t>over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gameover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7999"/>
              </p:ext>
            </p:extLst>
          </p:nvPr>
        </p:nvGraphicFramePr>
        <p:xfrm>
          <a:off x="6858000" y="3336758"/>
          <a:ext cx="3168316" cy="265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16"/>
              </a:tblGrid>
              <a:tr h="62953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start.h</a:t>
                      </a:r>
                      <a:endParaRPr lang="zh-TW" altLang="en-US" dirty="0"/>
                    </a:p>
                  </a:txBody>
                  <a:tcPr/>
                </a:tc>
              </a:tr>
              <a:tr h="7217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+start</a:t>
                      </a:r>
                      <a:r>
                        <a:rPr lang="en-US" altLang="zh-TW" baseline="0" dirty="0" smtClean="0"/>
                        <a:t> :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- </a:t>
                      </a:r>
                      <a:r>
                        <a:rPr lang="en-US" altLang="zh-TW" baseline="0" dirty="0" err="1" smtClean="0"/>
                        <a:t>Ui</a:t>
                      </a:r>
                      <a:r>
                        <a:rPr lang="en-US" altLang="zh-TW" baseline="0" dirty="0" smtClean="0"/>
                        <a:t> :</a:t>
                      </a:r>
                      <a:r>
                        <a:rPr lang="en-US" altLang="zh-TW" baseline="0" dirty="0" err="1" smtClean="0"/>
                        <a:t>ui</a:t>
                      </a:r>
                      <a:r>
                        <a:rPr lang="en-US" altLang="zh-TW" baseline="0" dirty="0" smtClean="0"/>
                        <a:t>::over</a:t>
                      </a:r>
                      <a:endParaRPr lang="zh-TW" altLang="en-US" dirty="0"/>
                    </a:p>
                  </a:txBody>
                  <a:tcPr/>
                </a:tc>
              </a:tr>
              <a:tr h="13036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+Explicit</a:t>
                      </a:r>
                      <a:r>
                        <a:rPr lang="en-US" altLang="zh-TW" baseline="0" dirty="0" smtClean="0"/>
                        <a:t> start()</a:t>
                      </a:r>
                    </a:p>
                    <a:p>
                      <a:r>
                        <a:rPr lang="en-US" altLang="zh-TW" baseline="0" dirty="0" smtClean="0"/>
                        <a:t>+~start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on_pushButton_clicked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53052"/>
              </p:ext>
            </p:extLst>
          </p:nvPr>
        </p:nvGraphicFramePr>
        <p:xfrm>
          <a:off x="9769641" y="687582"/>
          <a:ext cx="2149643" cy="11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643"/>
              </a:tblGrid>
              <a:tr h="38575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Candys.h</a:t>
                      </a:r>
                      <a:endParaRPr lang="zh-TW" altLang="en-US" dirty="0"/>
                    </a:p>
                  </a:txBody>
                  <a:tcPr/>
                </a:tc>
              </a:tr>
              <a:tr h="3857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57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candys</a:t>
                      </a:r>
                      <a:r>
                        <a:rPr lang="en-US" altLang="zh-TW" dirty="0" smtClean="0"/>
                        <a:t>();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02093"/>
              </p:ext>
            </p:extLst>
          </p:nvPr>
        </p:nvGraphicFramePr>
        <p:xfrm>
          <a:off x="925095" y="288759"/>
          <a:ext cx="2926366" cy="4376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366"/>
              </a:tblGrid>
              <a:tr h="86514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Destroy.h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Destroy():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~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():virtual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condiction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(basic*[][],basic):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zh-TW" sz="1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</a:p>
                    <a:p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boom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13033"/>
              </p:ext>
            </p:extLst>
          </p:nvPr>
        </p:nvGraphicFramePr>
        <p:xfrm>
          <a:off x="804779" y="3920903"/>
          <a:ext cx="2926366" cy="42983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366"/>
              </a:tblGrid>
              <a:tr h="78716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Chocolatwh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+ chocolate():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~chocolate():virtual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condiction</a:t>
                      </a:r>
                      <a:r>
                        <a:rPr lang="en-US" altLang="zh-TW" sz="1800" kern="1200" dirty="0" smtClean="0">
                          <a:effectLst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  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int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make(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boom(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 </a:t>
                      </a:r>
                      <a:br>
                        <a:rPr lang="en-US" altLang="zh-TW" sz="1800" kern="1200" dirty="0" smtClean="0">
                          <a:effectLst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5935"/>
              </p:ext>
            </p:extLst>
          </p:nvPr>
        </p:nvGraphicFramePr>
        <p:xfrm>
          <a:off x="4590715" y="3920903"/>
          <a:ext cx="2926366" cy="42983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366"/>
              </a:tblGrid>
              <a:tr h="78716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fourH.h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dirty="0" err="1" smtClean="0"/>
                        <a:t>fourH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():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~</a:t>
                      </a:r>
                      <a:r>
                        <a:rPr lang="en-US" altLang="zh-TW" dirty="0" err="1" smtClean="0"/>
                        <a:t>fourH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():virtual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condiction</a:t>
                      </a:r>
                      <a:r>
                        <a:rPr lang="en-US" altLang="zh-TW" sz="1800" kern="1200" dirty="0" smtClean="0">
                          <a:effectLst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  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int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make(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boom(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 </a:t>
                      </a:r>
                      <a:br>
                        <a:rPr lang="en-US" altLang="zh-TW" sz="1800" kern="1200" dirty="0" smtClean="0">
                          <a:effectLst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80862"/>
              </p:ext>
            </p:extLst>
          </p:nvPr>
        </p:nvGraphicFramePr>
        <p:xfrm>
          <a:off x="6272463" y="144380"/>
          <a:ext cx="2926366" cy="4280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366"/>
              </a:tblGrid>
              <a:tr h="76889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fourv.h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dirty="0" err="1" smtClean="0"/>
                        <a:t>fourv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():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~</a:t>
                      </a:r>
                      <a:r>
                        <a:rPr lang="en-US" altLang="zh-TW" dirty="0" err="1" smtClean="0"/>
                        <a:t>fourv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():virtual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condiction</a:t>
                      </a:r>
                      <a:r>
                        <a:rPr lang="en-US" altLang="zh-TW" sz="1800" kern="1200" dirty="0" smtClean="0">
                          <a:effectLst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  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int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make(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boom(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 </a:t>
                      </a:r>
                      <a:br>
                        <a:rPr lang="en-US" altLang="zh-TW" sz="1800" kern="1200" dirty="0" smtClean="0">
                          <a:effectLst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26911"/>
              </p:ext>
            </p:extLst>
          </p:nvPr>
        </p:nvGraphicFramePr>
        <p:xfrm>
          <a:off x="8721557" y="3577390"/>
          <a:ext cx="2926366" cy="4296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366"/>
              </a:tblGrid>
              <a:tr h="78493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nine.h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dirty="0" smtClean="0"/>
                        <a:t>nine </a:t>
                      </a:r>
                      <a:r>
                        <a:rPr lang="en-US" altLang="zh-TW" sz="1800" kern="1200" dirty="0" smtClean="0">
                          <a:effectLst/>
                        </a:rPr>
                        <a:t>():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~</a:t>
                      </a:r>
                      <a:r>
                        <a:rPr lang="en-US" altLang="zh-TW" dirty="0" smtClean="0"/>
                        <a:t>nine </a:t>
                      </a:r>
                      <a:r>
                        <a:rPr lang="en-US" altLang="zh-TW" sz="1800" kern="1200" dirty="0" smtClean="0">
                          <a:effectLst/>
                        </a:rPr>
                        <a:t>():virtual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condiction</a:t>
                      </a:r>
                      <a:r>
                        <a:rPr lang="en-US" altLang="zh-TW" sz="1800" kern="1200" dirty="0" smtClean="0">
                          <a:effectLst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  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int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make(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+ </a:t>
                      </a:r>
                      <a:r>
                        <a:rPr lang="en-US" altLang="zh-TW" sz="1800" kern="1200" dirty="0" smtClean="0">
                          <a:effectLst/>
                        </a:rPr>
                        <a:t>boom(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effectLst/>
                        </a:rPr>
                        <a:t>):</a:t>
                      </a:r>
                      <a:r>
                        <a:rPr lang="en-US" altLang="zh-TW" sz="1800" kern="1200" dirty="0" smtClean="0">
                          <a:effectLst/>
                        </a:rPr>
                        <a:t>virtual void  </a:t>
                      </a:r>
                      <a:br>
                        <a:rPr lang="en-US" altLang="zh-TW" sz="1800" kern="1200" dirty="0" smtClean="0">
                          <a:effectLst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H="1" flipV="1">
            <a:off x="2261937" y="3416968"/>
            <a:ext cx="1604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3978442" y="2855495"/>
            <a:ext cx="1363579" cy="88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4122821" y="1909011"/>
            <a:ext cx="1989221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4219074" y="2390274"/>
            <a:ext cx="4475747" cy="23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370"/>
              </p:ext>
            </p:extLst>
          </p:nvPr>
        </p:nvGraphicFramePr>
        <p:xfrm>
          <a:off x="9515641" y="150170"/>
          <a:ext cx="2926366" cy="429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366"/>
              </a:tblGrid>
              <a:tr h="78716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three.h</a:t>
                      </a:r>
                      <a:endParaRPr lang="zh-TW" altLang="en-US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74775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three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~three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():virtual 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condiction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*[][],basic):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zh-TW" sz="1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basic,int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</a:p>
                    <a:p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boom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</a:t>
                      </a:r>
                      <a:r>
                        <a:rPr lang="en-US" altLang="zh-TW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*[][],basic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H="1" flipV="1">
            <a:off x="4828674" y="2390274"/>
            <a:ext cx="4796589" cy="46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"/>
            <a:ext cx="77724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4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57162"/>
            <a:ext cx="77533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2875"/>
            <a:ext cx="77628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367</Words>
  <Application>Microsoft Office PowerPoint</Application>
  <PresentationFormat>寬螢幕</PresentationFormat>
  <Paragraphs>86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Annie</cp:lastModifiedBy>
  <cp:revision>10</cp:revision>
  <dcterms:created xsi:type="dcterms:W3CDTF">2015-06-28T13:05:01Z</dcterms:created>
  <dcterms:modified xsi:type="dcterms:W3CDTF">2015-06-28T15:52:22Z</dcterms:modified>
</cp:coreProperties>
</file>