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bed655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bed655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9a0f009c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9a0f009c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9a0f009c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9a0f009c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9a0f009c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9a0f009c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9a0f009c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9a0f009c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9a0f009c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9a0f009c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9a0f009c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9a0f009c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9a0f009c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9a0f009c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9a0f009c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9a0f009c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9a0f009c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9a0f009c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d61319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d61319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9.jp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4.jpg"/><Relationship Id="rId6" Type="http://schemas.openxmlformats.org/officeDocument/2006/relationships/image" Target="../media/image1.jp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phamatting.com/datasets.php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Bayesian Matting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IMVFX Spring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March 25, 2020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Quality example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3049"/>
            <a:ext cx="2403673" cy="16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613" y="1327927"/>
            <a:ext cx="2550000" cy="158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5857" y="1342799"/>
            <a:ext cx="2586442" cy="15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4199975" y="2926975"/>
            <a:ext cx="561300" cy="51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850" y="3439375"/>
            <a:ext cx="2241561" cy="15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8231000" y="1964775"/>
            <a:ext cx="428100" cy="1052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3978675" y="3683950"/>
            <a:ext cx="947400" cy="428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883900" y="1017725"/>
            <a:ext cx="7775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Reminder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should work on all the given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 takes much time to process an image, so better to start your work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Feel free to modify any code provided from 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r>
              <a:rPr lang="zh-TW"/>
              <a:t>ubmission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Every submission should consist of  the followings: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 readme.txt file describing how to run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(in pdf format)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clip all your files into &lt;student_id&gt;.zip and submit through New 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Due on 4/15/2020  23:55:00 PM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Quick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Get some pixel values from image and </a:t>
            </a:r>
            <a:r>
              <a:rPr lang="zh-TW"/>
              <a:t>apply GMM on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Optimize F, B and alpha value for every unknown pixel.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Attach your result to another background.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Trimap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255 for foreground, and 0 for background.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trimap, we can easily get masks.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we can get foreground and background colors.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00" y="2217588"/>
            <a:ext cx="40005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00" y="2217600"/>
            <a:ext cx="40005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950" y="1813274"/>
            <a:ext cx="2133200" cy="14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3950" y="3471350"/>
            <a:ext cx="2133200" cy="143229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5148563" y="3165275"/>
            <a:ext cx="1018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3975" y="1813263"/>
            <a:ext cx="2133200" cy="14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3975" y="3471350"/>
            <a:ext cx="2133200" cy="14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 datapoints for GMM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easy way to reduce datapoints is to use the surrounding </a:t>
            </a:r>
            <a:r>
              <a:rPr lang="zh-TW"/>
              <a:t>pixels of </a:t>
            </a:r>
            <a:r>
              <a:rPr lang="zh-TW"/>
              <a:t>the unknown part (Hint: </a:t>
            </a:r>
            <a:r>
              <a:rPr b="1" lang="zh-TW"/>
              <a:t>cv2.dilation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dilation, we can get those foreground/background pixels by logically ANDing with foreground/background mask.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Then we can apply GMM (Hint: </a:t>
            </a:r>
            <a:r>
              <a:rPr b="1" lang="zh-TW"/>
              <a:t>cv2.ml.EM_create</a:t>
            </a:r>
            <a:r>
              <a:rPr lang="zh-TW"/>
              <a:t>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75" y="2872375"/>
            <a:ext cx="3314850" cy="2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825" y="2860900"/>
            <a:ext cx="3348994" cy="22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138075" y="3698838"/>
            <a:ext cx="592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550" y="1082925"/>
            <a:ext cx="6169549" cy="38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operations mentioned above should apply on </a:t>
            </a:r>
            <a:r>
              <a:rPr lang="zh-TW" sz="2400">
                <a:solidFill>
                  <a:srgbClr val="FF0000"/>
                </a:solidFill>
              </a:rPr>
              <a:t>Each</a:t>
            </a:r>
            <a:r>
              <a:rPr lang="zh-TW" sz="2400">
                <a:solidFill>
                  <a:srgbClr val="FF0000"/>
                </a:solidFill>
              </a:rPr>
              <a:t> Pair</a:t>
            </a:r>
            <a:r>
              <a:rPr lang="zh-TW"/>
              <a:t> of foreground and background clusters (If you have 3 clusters for your foreground and background, there will have 9 pairs for you to 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Pick the pair that has the highest likelihood as your result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0" y="2687200"/>
            <a:ext cx="6270974" cy="21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Attach result on new background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After getting F, B and 𝛼, we can simply change the old background to the new one and use the formula to get our result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6103" r="0" t="0"/>
          <a:stretch/>
        </p:blipFill>
        <p:spPr>
          <a:xfrm>
            <a:off x="3012725" y="1952075"/>
            <a:ext cx="28977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125" y="2817525"/>
            <a:ext cx="3257160" cy="21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643100" y="3543650"/>
            <a:ext cx="1924800" cy="7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709" y="3466500"/>
            <a:ext cx="1110175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817524"/>
            <a:ext cx="3257175" cy="218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Prepare datapoints and apply GMM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Besides dilation, you’re welcome to try any other methods you can come up with to get datapoints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Try to play with different settings. e.g. #clusters, different types of covariance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Try different settings. e.g. initial 𝛼, max iterations, terminate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You can use </a:t>
            </a:r>
            <a:r>
              <a:rPr b="1" lang="zh-TW"/>
              <a:t>np.linalg.inv</a:t>
            </a:r>
            <a:r>
              <a:rPr lang="zh-TW"/>
              <a:t> and </a:t>
            </a:r>
            <a:r>
              <a:rPr b="1" lang="zh-TW"/>
              <a:t>np.linalg.solve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Attach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pick a landscape photo on your own and try to attach your result from matting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Bonus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Modify the given code to utilize gaussian weights for every pixel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Work on more images (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http://www.alphamatting.com/datasets.php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Implement GMM by yourself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0275" y="3679600"/>
            <a:ext cx="1975550" cy="14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0" t="17546"/>
          <a:stretch/>
        </p:blipFill>
        <p:spPr>
          <a:xfrm>
            <a:off x="5534775" y="4568875"/>
            <a:ext cx="1316350" cy="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Prepare datapoints and apply GMM (25%)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Optimization (30%)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Attach (6%)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quality of 3 result images (9%)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3 points if everything looks 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 points if some problems can be find when zooming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 point if problems can be find even when not zooming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(30%)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Explanation of all parts of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What you have done in your experiments and your result images (zoom in to see how’s the effect), no more than 20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Bonus (at most 10%)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