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4" r:id="rId5"/>
    <p:sldId id="275" r:id="rId6"/>
    <p:sldId id="270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51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2017-07-05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Arial Black" panose="020B0A04020102020204" pitchFamily="34" charset="0"/>
              </a:rPr>
              <a:t>#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9739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atin typeface="Arial Black" panose="020B0A04020102020204" pitchFamily="34" charset="0"/>
                </a:rPr>
                <a:t>#</a:t>
              </a:r>
              <a:endParaRPr lang="ko-KR" altLang="en-US" sz="40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29" y="1454156"/>
            <a:ext cx="2097742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KITRI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모의해킹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착수보고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악성코드 정 적 </a:t>
            </a: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동적 탐지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2447" y="4158998"/>
            <a:ext cx="2259106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ADSTORED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권주승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김예지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박주연  이현준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228724" cy="1127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 O N T E </a:t>
            </a:r>
            <a:br>
              <a:rPr lang="en-US" altLang="ko-KR" dirty="0" smtClean="0"/>
            </a:br>
            <a:r>
              <a:rPr lang="en-US" altLang="ko-KR" dirty="0" smtClean="0"/>
              <a:t>NTS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4" y="3188829"/>
            <a:ext cx="1600199" cy="186698"/>
          </a:xfrm>
        </p:spPr>
        <p:txBody>
          <a:bodyPr/>
          <a:lstStyle/>
          <a:p>
            <a:r>
              <a:rPr lang="en-US" dirty="0" smtClean="0"/>
              <a:t>GITHUB.COM/ANNIE522/KITRI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31857" y="1622613"/>
            <a:ext cx="1721224" cy="2469774"/>
          </a:xfrm>
        </p:spPr>
        <p:txBody>
          <a:bodyPr anchor="ctr">
            <a:normAutofit/>
          </a:bodyPr>
          <a:lstStyle/>
          <a:p>
            <a:pPr algn="dist"/>
            <a:r>
              <a:rPr lang="ko-KR" altLang="en-US" sz="1050" dirty="0" smtClean="0"/>
              <a:t>금주 목표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현재 진행 상황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향후 계획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OBJECTIVE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금일 목표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7534306" cy="1473744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나머지 팀원들 환경 세팅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N-gram </a:t>
            </a:r>
            <a:r>
              <a:rPr lang="ko-KR" altLang="en-US" sz="1200" dirty="0" smtClean="0"/>
              <a:t>논문 정보 수집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악성코드 샘플 수집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개발 시작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MATTERS OF PROGRESS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현재 </a:t>
            </a: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진행 상황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01124" y="1472387"/>
            <a:ext cx="7145017" cy="1817660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결과 페이지 디자인 시안 </a:t>
            </a:r>
            <a:r>
              <a:rPr lang="ko-KR" altLang="en-US" sz="1200" dirty="0" smtClean="0"/>
              <a:t>작업</a:t>
            </a:r>
            <a:endParaRPr lang="en-US" altLang="ko-KR" sz="1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저장된 </a:t>
            </a:r>
            <a:r>
              <a:rPr lang="ko-KR" altLang="en-US" sz="1200" dirty="0" err="1"/>
              <a:t>해시값과</a:t>
            </a:r>
            <a:r>
              <a:rPr lang="ko-KR" altLang="en-US" sz="1200" dirty="0"/>
              <a:t> 지정한 파일의 </a:t>
            </a:r>
            <a:r>
              <a:rPr lang="ko-KR" altLang="en-US" sz="1200" dirty="0" err="1"/>
              <a:t>해시값을</a:t>
            </a:r>
            <a:r>
              <a:rPr lang="ko-KR" altLang="en-US" sz="1200" dirty="0"/>
              <a:t> 비교하는 </a:t>
            </a:r>
            <a:r>
              <a:rPr lang="en-US" altLang="ko-KR" sz="1200" dirty="0"/>
              <a:t>python </a:t>
            </a:r>
            <a:r>
              <a:rPr lang="ko-KR" altLang="en-US" sz="1200" dirty="0" err="1" smtClean="0"/>
              <a:t>코드작성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/>
              <a:t>Python </a:t>
            </a:r>
            <a:r>
              <a:rPr lang="ko-KR" altLang="en-US" sz="1200" dirty="0"/>
              <a:t>설치 및 </a:t>
            </a:r>
            <a:r>
              <a:rPr lang="en-US" altLang="ko-KR" sz="1200" dirty="0"/>
              <a:t>tensorflow </a:t>
            </a:r>
            <a:r>
              <a:rPr lang="ko-KR" altLang="en-US" sz="1200" dirty="0"/>
              <a:t>연동 </a:t>
            </a:r>
            <a:r>
              <a:rPr lang="ko-KR" altLang="en-US" sz="1200" dirty="0" smtClean="0"/>
              <a:t>하기 </a:t>
            </a:r>
            <a:r>
              <a:rPr lang="en-US" altLang="ko-KR" sz="1200" dirty="0" smtClean="0"/>
              <a:t>( GUD02_Tensorflow </a:t>
            </a:r>
            <a:r>
              <a:rPr lang="ko-KR" altLang="en-US" sz="1200" dirty="0" smtClean="0"/>
              <a:t>설치 가이드</a:t>
            </a:r>
            <a:r>
              <a:rPr lang="en-US" altLang="ko-KR" sz="1200" dirty="0" smtClean="0"/>
              <a:t> 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Pycharm </a:t>
            </a:r>
            <a:r>
              <a:rPr lang="en-US" altLang="ko-KR" sz="1200" dirty="0"/>
              <a:t>&amp; github </a:t>
            </a:r>
            <a:r>
              <a:rPr lang="ko-KR" altLang="en-US" sz="1200" dirty="0" smtClean="0"/>
              <a:t>연동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MongoDB </a:t>
            </a:r>
            <a:r>
              <a:rPr lang="ko-KR" altLang="en-US" sz="1200" dirty="0" smtClean="0"/>
              <a:t>설치 및 </a:t>
            </a:r>
            <a:r>
              <a:rPr lang="en-US" altLang="ko-KR" sz="1200" dirty="0" smtClean="0"/>
              <a:t>Pyrthon </a:t>
            </a:r>
            <a:r>
              <a:rPr lang="ko-KR" altLang="en-US" sz="1200" dirty="0" smtClean="0"/>
              <a:t>연동 </a:t>
            </a:r>
            <a:r>
              <a:rPr lang="en-US" altLang="ko-KR" sz="1200" dirty="0" smtClean="0"/>
              <a:t>( GDU01_MongoDB </a:t>
            </a:r>
            <a:r>
              <a:rPr lang="ko-KR" altLang="en-US" sz="1200" dirty="0" smtClean="0"/>
              <a:t>설치 가이드 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6196" y="1417460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FUTURE </a:t>
            </a:r>
            <a:r>
              <a:rPr lang="en-US" altLang="ko-KR" sz="1800" b="1" dirty="0" smtClean="0"/>
              <a:t>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향후 계획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4189411" cy="999051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DJANGO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이용해 </a:t>
            </a:r>
            <a:r>
              <a:rPr lang="ko-KR" altLang="en-US" sz="1200" dirty="0" err="1" smtClean="0"/>
              <a:t>웹페이지</a:t>
            </a:r>
            <a:r>
              <a:rPr lang="ko-KR" altLang="en-US" sz="1200" dirty="0" smtClean="0"/>
              <a:t> 구축하기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완성된 </a:t>
            </a:r>
            <a:r>
              <a:rPr lang="ko-KR" altLang="en-US" sz="1200" dirty="0" err="1" smtClean="0"/>
              <a:t>해시값</a:t>
            </a:r>
            <a:r>
              <a:rPr lang="ko-KR" altLang="en-US" sz="1200" dirty="0" smtClean="0"/>
              <a:t> 비교와 </a:t>
            </a:r>
            <a:r>
              <a:rPr lang="en-US" altLang="ko-KR" sz="1200" dirty="0" smtClean="0"/>
              <a:t>VirusTotal </a:t>
            </a:r>
            <a:r>
              <a:rPr lang="ko-KR" altLang="en-US" sz="1200" dirty="0" smtClean="0"/>
              <a:t>연동 하나로 합치기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개발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0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461760" y="2089150"/>
            <a:ext cx="1089660" cy="15367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133</Words>
  <Application>Microsoft Office PowerPoint</Application>
  <PresentationFormat>화면 슬라이드 쇼(16:10)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KITRI 모의해킹 14기 착수보고 악성코드 정 적 + 동적 탐지</vt:lpstr>
      <vt:lpstr>C O N T E  NTS</vt:lpstr>
      <vt:lpstr>OBJECTIVE 금일 목표</vt:lpstr>
      <vt:lpstr>MATTERS OF PROGRESS 현재 진행 상황</vt:lpstr>
      <vt:lpstr>FUTURE GOALS 향후 계획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kitri</cp:lastModifiedBy>
  <cp:revision>117</cp:revision>
  <dcterms:created xsi:type="dcterms:W3CDTF">2016-01-21T06:51:56Z</dcterms:created>
  <dcterms:modified xsi:type="dcterms:W3CDTF">2017-07-05T00:33:28Z</dcterms:modified>
</cp:coreProperties>
</file>