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4" r:id="rId5"/>
    <p:sldId id="275" r:id="rId6"/>
    <p:sldId id="270" r:id="rId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D5F4FF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516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0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5913-028A-4E2A-BC3D-A5A8846A1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9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557F-AE2A-47A1-AB76-E84F30C44025}" type="datetimeFigureOut">
              <a:rPr lang="ko-KR" altLang="en-US" smtClean="0"/>
              <a:pPr/>
              <a:t>2017-07-06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E4A6C-B724-4C6A-B3B5-56DF997E2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9980" y="1409701"/>
            <a:ext cx="1844040" cy="2720338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vert="horz" lIns="180000" tIns="45720" rIns="180000" bIns="45720" rtlCol="0" anchor="ctr">
            <a:noAutofit/>
          </a:bodyPr>
          <a:lstStyle>
            <a:lvl1pPr>
              <a:defRPr lang="en-US" sz="28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</a:pPr>
            <a:r>
              <a:rPr lang="en-US" altLang="ko-KR" dirty="0" smtClean="0"/>
              <a:t>PURE</a:t>
            </a:r>
            <a:br>
              <a:rPr lang="en-US" altLang="ko-KR" dirty="0" smtClean="0"/>
            </a:br>
            <a:r>
              <a:rPr lang="en-US" altLang="ko-KR" dirty="0" smtClean="0"/>
              <a:t>RED+</a:t>
            </a:r>
            <a:br>
              <a:rPr lang="en-US" altLang="ko-KR" dirty="0" smtClean="0"/>
            </a:br>
            <a:r>
              <a:rPr lang="en-US" altLang="ko-KR" dirty="0" smtClean="0"/>
              <a:t>WHITE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980" y="4231792"/>
            <a:ext cx="1844040" cy="304271"/>
          </a:xfrm>
        </p:spPr>
        <p:txBody>
          <a:bodyPr/>
          <a:lstStyle/>
          <a:p>
            <a:r>
              <a:rPr lang="en-US" altLang="ko-KR" smtClean="0"/>
              <a:t>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9296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 userDrawn="1"/>
        </p:nvSpPr>
        <p:spPr>
          <a:xfrm>
            <a:off x="0" y="523875"/>
            <a:ext cx="5100638" cy="5191125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779495" y="2329551"/>
            <a:ext cx="874434" cy="874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Arial Black" panose="020B0A04020102020204" pitchFamily="34" charset="0"/>
              </a:rPr>
              <a:t>#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006664" y="2293575"/>
            <a:ext cx="1130671" cy="112785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20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>
          <a:xfrm>
            <a:off x="1779495" y="3188829"/>
            <a:ext cx="1328870" cy="186698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l">
              <a:defRPr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2799979" y="3375527"/>
            <a:ext cx="308386" cy="304271"/>
          </a:xfrm>
          <a:solidFill>
            <a:srgbClr val="FF0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6216650" y="2293575"/>
            <a:ext cx="2006600" cy="1127125"/>
          </a:xfrm>
        </p:spPr>
        <p:txBody>
          <a:bodyPr anchor="ctr">
            <a:normAutofit/>
          </a:bodyPr>
          <a:lstStyle>
            <a:lvl1pPr algn="dist">
              <a:defRPr sz="1000"/>
            </a:lvl1pPr>
          </a:lstStyle>
          <a:p>
            <a:pPr lvl="0"/>
            <a:r>
              <a:rPr lang="en-US" altLang="ko-KR" dirty="0" smtClean="0"/>
              <a:t>1</a:t>
            </a:r>
          </a:p>
          <a:p>
            <a:pPr lvl="0"/>
            <a:r>
              <a:rPr lang="en-US" altLang="ko-KR" dirty="0" smtClean="0"/>
              <a:t>2</a:t>
            </a:r>
          </a:p>
          <a:p>
            <a:pPr lvl="0"/>
            <a:r>
              <a:rPr lang="en-US" altLang="ko-KR" dirty="0" smtClean="0"/>
              <a:t>3</a:t>
            </a:r>
          </a:p>
          <a:p>
            <a:pPr lvl="0"/>
            <a:r>
              <a:rPr lang="en-US" altLang="ko-KR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97390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1142390" y="993359"/>
            <a:ext cx="1395070" cy="215265"/>
          </a:xfr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buNone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265" y="0"/>
            <a:ext cx="993971" cy="5715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74" y="123652"/>
            <a:ext cx="7869848" cy="790748"/>
          </a:xfrm>
        </p:spPr>
        <p:txBody>
          <a:bodyPr lIns="0">
            <a:normAutofit/>
          </a:bodyPr>
          <a:lstStyle>
            <a:lvl1pPr>
              <a:defRPr sz="2500"/>
            </a:lvl1pPr>
          </a:lstStyle>
          <a:p>
            <a:r>
              <a:rPr lang="en-US" altLang="ko-KR" dirty="0" smtClean="0"/>
              <a:t>Click to edit </a:t>
            </a:r>
            <a:br>
              <a:rPr lang="en-US" altLang="ko-KR" dirty="0" smtClean="0"/>
            </a:br>
            <a:r>
              <a:rPr lang="en-US" altLang="ko-KR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390" y="1424940"/>
            <a:ext cx="7869848" cy="4137659"/>
          </a:xfr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ko-KR" sz="1400" dirty="0" smtClean="0"/>
            </a:lvl1pPr>
            <a:lvl2pPr>
              <a:defRPr lang="en-US" altLang="ko-KR" dirty="0" smtClean="0"/>
            </a:lvl2pPr>
          </a:lstStyle>
          <a:p>
            <a:pPr marL="0" lvl="0" indent="0">
              <a:buNone/>
            </a:pPr>
            <a:r>
              <a:rPr lang="en-US" altLang="ko-KR" dirty="0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 smtClean="0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6" y="5445986"/>
            <a:ext cx="784034" cy="173822"/>
          </a:xfrm>
        </p:spPr>
        <p:txBody>
          <a:bodyPr/>
          <a:lstStyle>
            <a:lvl1pPr algn="ctr">
              <a:defRPr sz="9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93824" y="0"/>
            <a:ext cx="0" cy="5715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83029"/>
            <a:ext cx="992707" cy="148942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>
              <a:buNone/>
              <a:defRPr lang="ko-KR" altLang="en-US" sz="1000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171450" lvl="0" indent="-171450"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9868" y="992188"/>
            <a:ext cx="692970" cy="1465090"/>
          </a:xfrm>
        </p:spPr>
        <p:txBody>
          <a:bodyPr lIns="36000" rIns="36000">
            <a:noAutofit/>
          </a:bodyPr>
          <a:lstStyle>
            <a:lvl1pPr marL="0" indent="0" algn="dist">
              <a:buNone/>
              <a:defRPr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TEXT</a:t>
            </a:r>
          </a:p>
          <a:p>
            <a:pPr lvl="0"/>
            <a:r>
              <a:rPr lang="en-US" altLang="ko-KR" dirty="0" smtClean="0"/>
              <a:t>TYPE</a:t>
            </a:r>
          </a:p>
          <a:p>
            <a:pPr lvl="0"/>
            <a:r>
              <a:rPr lang="en-US" altLang="ko-KR" dirty="0" smtClean="0"/>
              <a:t>HERE</a:t>
            </a:r>
            <a:endParaRPr lang="ko-KR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6643" y="5403255"/>
            <a:ext cx="38564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1152726" y="1297110"/>
            <a:ext cx="157914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 userDrawn="1"/>
        </p:nvGrpSpPr>
        <p:grpSpPr>
          <a:xfrm>
            <a:off x="0" y="0"/>
            <a:ext cx="992706" cy="992706"/>
            <a:chOff x="0" y="0"/>
            <a:chExt cx="992706" cy="992706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0" y="0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 userDrawn="1"/>
          </p:nvSpPr>
          <p:spPr>
            <a:xfrm>
              <a:off x="149868" y="149868"/>
              <a:ext cx="692970" cy="692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atin typeface="Arial Black" panose="020B0A04020102020204" pitchFamily="34" charset="0"/>
                </a:rPr>
                <a:t>#</a:t>
              </a:r>
              <a:endParaRPr lang="ko-KR" altLang="en-US" sz="40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805784" y="805784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2243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Agency FB" panose="020B0503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12378" y="2385060"/>
            <a:ext cx="947244" cy="94488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105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957570" y="2293575"/>
            <a:ext cx="2006600" cy="1127125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000" baseline="0"/>
            </a:lvl1pPr>
          </a:lstStyle>
          <a:p>
            <a:pPr lvl="0"/>
            <a:r>
              <a:rPr lang="en-US" altLang="ko-KR" dirty="0" smtClean="0"/>
              <a:t>CONTENTS TITLE</a:t>
            </a:r>
          </a:p>
        </p:txBody>
      </p:sp>
    </p:spTree>
    <p:extLst>
      <p:ext uri="{BB962C8B-B14F-4D97-AF65-F5344CB8AC3E}">
        <p14:creationId xmlns:p14="http://schemas.microsoft.com/office/powerpoint/2010/main" val="360091142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5" r:id="rId4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Agency FB" panose="020B0503020202020204" pitchFamily="34" charset="0"/>
          <a:ea typeface="나눔바른고딕 UltraLight" panose="020B060302010102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129" y="1454156"/>
            <a:ext cx="2097742" cy="2586567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lIns="180000" rIns="180000" anchor="ctr">
            <a:no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KITRI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모의해킹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기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착수보고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악성코드 정 적 </a:t>
            </a:r>
            <a:r>
              <a:rPr lang="en-US" altLang="ko-KR" sz="2800" dirty="0" smtClean="0">
                <a:solidFill>
                  <a:srgbClr val="FF0000"/>
                </a:solidFill>
                <a:latin typeface="+mj-ea"/>
                <a:ea typeface="+mj-ea"/>
              </a:rPr>
              <a:t>+ </a:t>
            </a:r>
            <a:r>
              <a:rPr lang="ko-KR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동적 탐지</a:t>
            </a:r>
            <a:endParaRPr lang="ko-KR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42447" y="4158998"/>
            <a:ext cx="2259106" cy="330452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ADSTORED 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권주승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 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김예지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  박주연  이현준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27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06664" y="2293212"/>
            <a:ext cx="1228724" cy="11278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 O N T E </a:t>
            </a:r>
            <a:br>
              <a:rPr lang="en-US" altLang="ko-KR" dirty="0" smtClean="0"/>
            </a:br>
            <a:r>
              <a:rPr lang="en-US" altLang="ko-KR" dirty="0" smtClean="0"/>
              <a:t>NTS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9494" y="3188829"/>
            <a:ext cx="1600199" cy="186698"/>
          </a:xfrm>
        </p:spPr>
        <p:txBody>
          <a:bodyPr/>
          <a:lstStyle/>
          <a:p>
            <a:r>
              <a:rPr lang="en-US" dirty="0" smtClean="0"/>
              <a:t>GITHUB.COM/ANNIE522/KITRI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A6E7C-90AF-45A6-BFA5-9A43259AAFA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131857" y="1622613"/>
            <a:ext cx="1721224" cy="2469774"/>
          </a:xfrm>
        </p:spPr>
        <p:txBody>
          <a:bodyPr anchor="ctr">
            <a:normAutofit/>
          </a:bodyPr>
          <a:lstStyle/>
          <a:p>
            <a:pPr algn="dist"/>
            <a:r>
              <a:rPr lang="ko-KR" altLang="en-US" sz="1050" dirty="0" smtClean="0"/>
              <a:t>금주 목표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현재 진행 상황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향후 계획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9149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OBJECTIVE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금일 목표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197318" y="1458227"/>
            <a:ext cx="6010306" cy="1706314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악성코드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 수집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txext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섹션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작성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개발에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모델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 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42390" y="1403299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MATTERS OF PROGRESS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sz="25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현재 진행 상황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201124" y="1472386"/>
            <a:ext cx="7145017" cy="2059707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바이러스토탈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연동해서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헥사값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가져오는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작성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mongoDB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 완료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pefile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및 아나콘다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 완료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N-gram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논문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및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사전조사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46196" y="1417460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FUTURE GOALS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향후 계획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ko-KR" altLang="en-US" sz="1000" dirty="0" smtClean="0"/>
              <a:t>목표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9"/>
          <p:cNvSpPr>
            <a:spLocks noGrp="1"/>
          </p:cNvSpPr>
          <p:nvPr>
            <p:ph idx="1"/>
          </p:nvPr>
        </p:nvSpPr>
        <p:spPr>
          <a:xfrm>
            <a:off x="1197318" y="1458227"/>
            <a:ext cx="4189411" cy="1347726"/>
          </a:xfrm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구축하기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완성 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합치기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개발</a:t>
            </a:r>
            <a:endParaRPr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1"/>
          <p:cNvSpPr/>
          <p:nvPr/>
        </p:nvSpPr>
        <p:spPr>
          <a:xfrm>
            <a:off x="1142390" y="1403299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 noGrp="1"/>
          </p:cNvSpPr>
          <p:nvPr>
            <p:ph type="title"/>
          </p:nvPr>
        </p:nvSpPr>
        <p:spPr>
          <a:xfrm>
            <a:off x="1667236" y="2240280"/>
            <a:ext cx="1237528" cy="1234440"/>
          </a:xfrm>
        </p:spPr>
        <p:txBody>
          <a:bodyPr lIns="360000" rIns="360000">
            <a:normAutofit/>
          </a:bodyPr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6461760" y="2089150"/>
            <a:ext cx="1089660" cy="15367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2229</TotalTime>
  <Words>122</Words>
  <Application>Microsoft Office PowerPoint</Application>
  <PresentationFormat>화면 슬라이드 쇼(16:10)</PresentationFormat>
  <Paragraphs>43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KITRI 모의해킹 14기 착수보고 악성코드 정 적 + 동적 탐지</vt:lpstr>
      <vt:lpstr>C O N T E  NTS</vt:lpstr>
      <vt:lpstr>OBJECTIVE 금일 목표</vt:lpstr>
      <vt:lpstr>MATTERS OF PROGRESS 현재 진행 상황</vt:lpstr>
      <vt:lpstr>FUTURE GOALS 향후 계획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최원석</dc:creator>
  <cp:lastModifiedBy>kitri</cp:lastModifiedBy>
  <cp:revision>119</cp:revision>
  <dcterms:created xsi:type="dcterms:W3CDTF">2016-01-21T06:51:56Z</dcterms:created>
  <dcterms:modified xsi:type="dcterms:W3CDTF">2017-07-06T00:16:33Z</dcterms:modified>
</cp:coreProperties>
</file>