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57" r:id="rId4"/>
    <p:sldId id="259" r:id="rId5"/>
    <p:sldId id="260" r:id="rId6"/>
    <p:sldId id="258" r:id="rId7"/>
    <p:sldId id="261" r:id="rId8"/>
    <p:sldId id="265" r:id="rId9"/>
    <p:sldId id="262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D01"/>
    <a:srgbClr val="171702"/>
    <a:srgbClr val="637E4B"/>
    <a:srgbClr val="030400"/>
    <a:srgbClr val="1B1A05"/>
    <a:srgbClr val="A0BE83"/>
    <a:srgbClr val="040700"/>
    <a:srgbClr val="515B23"/>
    <a:srgbClr val="16963B"/>
    <a:srgbClr val="1177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B85A7-4A59-490B-8DC6-B743C7226553}" type="datetimeFigureOut">
              <a:rPr lang="zh-TW" altLang="en-US" smtClean="0"/>
              <a:t>2020/1/1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E140F-1C1F-4C39-AE09-F3116BB9A8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4113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E140F-1C1F-4C39-AE09-F3116BB9A8C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7716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E140F-1C1F-4C39-AE09-F3116BB9A8C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840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B98C-2F47-46D2-AE8D-819AF76CF315}" type="datetime1">
              <a:rPr lang="zh-TW" altLang="en-US" smtClean="0"/>
              <a:t>2020/1/1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D1CC-400E-401F-A922-5BC1CE914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7158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479-BAFF-418D-8354-792E3227E398}" type="datetime1">
              <a:rPr lang="zh-TW" altLang="en-US" smtClean="0"/>
              <a:t>2020/1/1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D1CC-400E-401F-A922-5BC1CE914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1988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1959A-8CC0-4B66-8350-C60918F8F3E5}" type="datetime1">
              <a:rPr lang="zh-TW" altLang="en-US" smtClean="0"/>
              <a:t>2020/1/1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D1CC-400E-401F-A922-5BC1CE914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7754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7A41-FA41-42EA-958A-965196F52C27}" type="datetime1">
              <a:rPr lang="zh-TW" altLang="en-US" smtClean="0"/>
              <a:t>2020/1/1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D1CC-400E-401F-A922-5BC1CE914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41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DE39F-D5D1-4B10-83BB-C0ADA9B3A3D1}" type="datetime1">
              <a:rPr lang="zh-TW" altLang="en-US" smtClean="0"/>
              <a:t>2020/1/1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D1CC-400E-401F-A922-5BC1CE914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269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DE6A3-AE43-408E-AE6C-F61979F09E17}" type="datetime1">
              <a:rPr lang="zh-TW" altLang="en-US" smtClean="0"/>
              <a:t>2020/1/1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D1CC-400E-401F-A922-5BC1CE914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978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C01B-2FAE-4E40-8270-2A3920904B85}" type="datetime1">
              <a:rPr lang="zh-TW" altLang="en-US" smtClean="0"/>
              <a:t>2020/1/1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D1CC-400E-401F-A922-5BC1CE914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5470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2F88-0763-450E-A404-9AB0FC820C73}" type="datetime1">
              <a:rPr lang="zh-TW" altLang="en-US" smtClean="0"/>
              <a:t>2020/1/1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D1CC-400E-401F-A922-5BC1CE914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7339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3700-B2C2-438F-B45E-FB155D10576D}" type="datetime1">
              <a:rPr lang="zh-TW" altLang="en-US" smtClean="0"/>
              <a:t>2020/1/1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D1CC-400E-401F-A922-5BC1CE914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9252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335A-E23D-4643-A66B-1594B5E0CF18}" type="datetime1">
              <a:rPr lang="zh-TW" altLang="en-US" smtClean="0"/>
              <a:t>2020/1/1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D1CC-400E-401F-A922-5BC1CE914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41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DE1F-3A78-41A1-97F2-E835DE50066C}" type="datetime1">
              <a:rPr lang="zh-TW" altLang="en-US" smtClean="0"/>
              <a:t>2020/1/1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D1CC-400E-401F-A922-5BC1CE914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0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37E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D2964-CC6B-4FA7-BF32-8D7D0661C335}" type="datetime1">
              <a:rPr lang="zh-TW" altLang="en-US" smtClean="0"/>
              <a:t>2020/1/1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42680" y="61769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2D1CC-400E-401F-A922-5BC1CE91407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72453" y="0"/>
            <a:ext cx="121920" cy="5537200"/>
          </a:xfrm>
          <a:custGeom>
            <a:avLst/>
            <a:gdLst>
              <a:gd name="connsiteX0" fmla="*/ 0 w 121920"/>
              <a:gd name="connsiteY0" fmla="*/ 0 h 5537200"/>
              <a:gd name="connsiteX1" fmla="*/ 121920 w 121920"/>
              <a:gd name="connsiteY1" fmla="*/ 0 h 5537200"/>
              <a:gd name="connsiteX2" fmla="*/ 121920 w 121920"/>
              <a:gd name="connsiteY2" fmla="*/ 5537200 h 5537200"/>
              <a:gd name="connsiteX3" fmla="*/ 0 w 121920"/>
              <a:gd name="connsiteY3" fmla="*/ 5537200 h 5537200"/>
              <a:gd name="connsiteX4" fmla="*/ 0 w 121920"/>
              <a:gd name="connsiteY4" fmla="*/ 0 h 5537200"/>
              <a:gd name="connsiteX0" fmla="*/ 0 w 121920"/>
              <a:gd name="connsiteY0" fmla="*/ 0 h 5537200"/>
              <a:gd name="connsiteX1" fmla="*/ 121920 w 121920"/>
              <a:gd name="connsiteY1" fmla="*/ 0 h 5537200"/>
              <a:gd name="connsiteX2" fmla="*/ 111760 w 121920"/>
              <a:gd name="connsiteY2" fmla="*/ 3037840 h 5537200"/>
              <a:gd name="connsiteX3" fmla="*/ 0 w 121920"/>
              <a:gd name="connsiteY3" fmla="*/ 5537200 h 5537200"/>
              <a:gd name="connsiteX4" fmla="*/ 0 w 121920"/>
              <a:gd name="connsiteY4" fmla="*/ 0 h 553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" h="5537200">
                <a:moveTo>
                  <a:pt x="0" y="0"/>
                </a:moveTo>
                <a:lnTo>
                  <a:pt x="121920" y="0"/>
                </a:lnTo>
                <a:cubicBezTo>
                  <a:pt x="118533" y="1012613"/>
                  <a:pt x="115147" y="2025227"/>
                  <a:pt x="111760" y="3037840"/>
                </a:cubicBezTo>
                <a:lnTo>
                  <a:pt x="0" y="5537200"/>
                </a:lnTo>
                <a:lnTo>
                  <a:pt x="0" y="0"/>
                </a:lnTo>
                <a:close/>
              </a:path>
            </a:pathLst>
          </a:custGeom>
          <a:solidFill>
            <a:srgbClr val="515B23"/>
          </a:solidFill>
          <a:ln>
            <a:solidFill>
              <a:srgbClr val="637E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 userDrawn="1"/>
        </p:nvSpPr>
        <p:spPr>
          <a:xfrm flipH="1">
            <a:off x="464820" y="-1746"/>
            <a:ext cx="45720" cy="4003040"/>
          </a:xfrm>
          <a:custGeom>
            <a:avLst/>
            <a:gdLst>
              <a:gd name="connsiteX0" fmla="*/ 0 w 45720"/>
              <a:gd name="connsiteY0" fmla="*/ 0 h 4003040"/>
              <a:gd name="connsiteX1" fmla="*/ 45720 w 45720"/>
              <a:gd name="connsiteY1" fmla="*/ 0 h 4003040"/>
              <a:gd name="connsiteX2" fmla="*/ 45720 w 45720"/>
              <a:gd name="connsiteY2" fmla="*/ 4003040 h 4003040"/>
              <a:gd name="connsiteX3" fmla="*/ 0 w 45720"/>
              <a:gd name="connsiteY3" fmla="*/ 4003040 h 4003040"/>
              <a:gd name="connsiteX4" fmla="*/ 0 w 45720"/>
              <a:gd name="connsiteY4" fmla="*/ 0 h 4003040"/>
              <a:gd name="connsiteX0" fmla="*/ 0 w 45720"/>
              <a:gd name="connsiteY0" fmla="*/ 0 h 4003040"/>
              <a:gd name="connsiteX1" fmla="*/ 45720 w 45720"/>
              <a:gd name="connsiteY1" fmla="*/ 0 h 4003040"/>
              <a:gd name="connsiteX2" fmla="*/ 45720 w 45720"/>
              <a:gd name="connsiteY2" fmla="*/ 4003040 h 4003040"/>
              <a:gd name="connsiteX3" fmla="*/ 40640 w 45720"/>
              <a:gd name="connsiteY3" fmla="*/ 3088640 h 4003040"/>
              <a:gd name="connsiteX4" fmla="*/ 0 w 45720"/>
              <a:gd name="connsiteY4" fmla="*/ 0 h 400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" h="4003040">
                <a:moveTo>
                  <a:pt x="0" y="0"/>
                </a:moveTo>
                <a:lnTo>
                  <a:pt x="45720" y="0"/>
                </a:lnTo>
                <a:lnTo>
                  <a:pt x="45720" y="4003040"/>
                </a:lnTo>
                <a:cubicBezTo>
                  <a:pt x="44027" y="3698240"/>
                  <a:pt x="42333" y="3393440"/>
                  <a:pt x="40640" y="3088640"/>
                </a:cubicBezTo>
                <a:lnTo>
                  <a:pt x="0" y="0"/>
                </a:lnTo>
                <a:close/>
              </a:path>
            </a:pathLst>
          </a:custGeom>
          <a:solidFill>
            <a:srgbClr val="515B23"/>
          </a:solidFill>
          <a:ln>
            <a:solidFill>
              <a:srgbClr val="515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 userDrawn="1"/>
        </p:nvSpPr>
        <p:spPr>
          <a:xfrm rot="5400000">
            <a:off x="-2352913" y="2942193"/>
            <a:ext cx="5996146" cy="111760"/>
          </a:xfrm>
          <a:custGeom>
            <a:avLst/>
            <a:gdLst>
              <a:gd name="connsiteX0" fmla="*/ 0 w 5996146"/>
              <a:gd name="connsiteY0" fmla="*/ 0 h 111760"/>
              <a:gd name="connsiteX1" fmla="*/ 5996146 w 5996146"/>
              <a:gd name="connsiteY1" fmla="*/ 0 h 111760"/>
              <a:gd name="connsiteX2" fmla="*/ 5996146 w 5996146"/>
              <a:gd name="connsiteY2" fmla="*/ 111760 h 111760"/>
              <a:gd name="connsiteX3" fmla="*/ 0 w 5996146"/>
              <a:gd name="connsiteY3" fmla="*/ 111760 h 111760"/>
              <a:gd name="connsiteX4" fmla="*/ 0 w 5996146"/>
              <a:gd name="connsiteY4" fmla="*/ 0 h 111760"/>
              <a:gd name="connsiteX0" fmla="*/ 0 w 5996146"/>
              <a:gd name="connsiteY0" fmla="*/ 0 h 111760"/>
              <a:gd name="connsiteX1" fmla="*/ 5996146 w 5996146"/>
              <a:gd name="connsiteY1" fmla="*/ 0 h 111760"/>
              <a:gd name="connsiteX2" fmla="*/ 4045426 w 5996146"/>
              <a:gd name="connsiteY2" fmla="*/ 111760 h 111760"/>
              <a:gd name="connsiteX3" fmla="*/ 0 w 5996146"/>
              <a:gd name="connsiteY3" fmla="*/ 111760 h 111760"/>
              <a:gd name="connsiteX4" fmla="*/ 0 w 5996146"/>
              <a:gd name="connsiteY4" fmla="*/ 0 h 111760"/>
              <a:gd name="connsiteX0" fmla="*/ 0 w 5996146"/>
              <a:gd name="connsiteY0" fmla="*/ 0 h 111760"/>
              <a:gd name="connsiteX1" fmla="*/ 5996146 w 5996146"/>
              <a:gd name="connsiteY1" fmla="*/ 0 h 111760"/>
              <a:gd name="connsiteX2" fmla="*/ 3202146 w 5996146"/>
              <a:gd name="connsiteY2" fmla="*/ 101600 h 111760"/>
              <a:gd name="connsiteX3" fmla="*/ 0 w 5996146"/>
              <a:gd name="connsiteY3" fmla="*/ 111760 h 111760"/>
              <a:gd name="connsiteX4" fmla="*/ 0 w 5996146"/>
              <a:gd name="connsiteY4" fmla="*/ 0 h 111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96146" h="111760">
                <a:moveTo>
                  <a:pt x="0" y="0"/>
                </a:moveTo>
                <a:lnTo>
                  <a:pt x="5996146" y="0"/>
                </a:lnTo>
                <a:lnTo>
                  <a:pt x="3202146" y="101600"/>
                </a:lnTo>
                <a:lnTo>
                  <a:pt x="0" y="111760"/>
                </a:lnTo>
                <a:lnTo>
                  <a:pt x="0" y="0"/>
                </a:lnTo>
                <a:close/>
              </a:path>
            </a:pathLst>
          </a:custGeom>
          <a:solidFill>
            <a:srgbClr val="515B23"/>
          </a:solidFill>
          <a:ln>
            <a:solidFill>
              <a:srgbClr val="515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 11"/>
          <p:cNvSpPr/>
          <p:nvPr userDrawn="1"/>
        </p:nvSpPr>
        <p:spPr>
          <a:xfrm>
            <a:off x="6029963" y="6216813"/>
            <a:ext cx="6136640" cy="133189"/>
          </a:xfrm>
          <a:custGeom>
            <a:avLst/>
            <a:gdLst>
              <a:gd name="connsiteX0" fmla="*/ 0 w 6136640"/>
              <a:gd name="connsiteY0" fmla="*/ 0 h 133189"/>
              <a:gd name="connsiteX1" fmla="*/ 6136640 w 6136640"/>
              <a:gd name="connsiteY1" fmla="*/ 0 h 133189"/>
              <a:gd name="connsiteX2" fmla="*/ 6136640 w 6136640"/>
              <a:gd name="connsiteY2" fmla="*/ 133189 h 133189"/>
              <a:gd name="connsiteX3" fmla="*/ 0 w 6136640"/>
              <a:gd name="connsiteY3" fmla="*/ 133189 h 133189"/>
              <a:gd name="connsiteX4" fmla="*/ 0 w 6136640"/>
              <a:gd name="connsiteY4" fmla="*/ 0 h 133189"/>
              <a:gd name="connsiteX0" fmla="*/ 2458720 w 6136640"/>
              <a:gd name="connsiteY0" fmla="*/ 10160 h 133189"/>
              <a:gd name="connsiteX1" fmla="*/ 6136640 w 6136640"/>
              <a:gd name="connsiteY1" fmla="*/ 0 h 133189"/>
              <a:gd name="connsiteX2" fmla="*/ 6136640 w 6136640"/>
              <a:gd name="connsiteY2" fmla="*/ 133189 h 133189"/>
              <a:gd name="connsiteX3" fmla="*/ 0 w 6136640"/>
              <a:gd name="connsiteY3" fmla="*/ 133189 h 133189"/>
              <a:gd name="connsiteX4" fmla="*/ 2458720 w 6136640"/>
              <a:gd name="connsiteY4" fmla="*/ 10160 h 133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6640" h="133189">
                <a:moveTo>
                  <a:pt x="2458720" y="10160"/>
                </a:moveTo>
                <a:lnTo>
                  <a:pt x="6136640" y="0"/>
                </a:lnTo>
                <a:lnTo>
                  <a:pt x="6136640" y="133189"/>
                </a:lnTo>
                <a:lnTo>
                  <a:pt x="0" y="133189"/>
                </a:lnTo>
                <a:lnTo>
                  <a:pt x="2458720" y="10160"/>
                </a:lnTo>
                <a:close/>
              </a:path>
            </a:pathLst>
          </a:custGeom>
          <a:solidFill>
            <a:srgbClr val="515B23"/>
          </a:solidFill>
          <a:ln>
            <a:solidFill>
              <a:srgbClr val="515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662227" y="6582728"/>
            <a:ext cx="8504376" cy="100647"/>
          </a:xfrm>
          <a:custGeom>
            <a:avLst/>
            <a:gdLst>
              <a:gd name="connsiteX0" fmla="*/ 0 w 5521963"/>
              <a:gd name="connsiteY0" fmla="*/ 0 h 207644"/>
              <a:gd name="connsiteX1" fmla="*/ 5521963 w 5521963"/>
              <a:gd name="connsiteY1" fmla="*/ 0 h 207644"/>
              <a:gd name="connsiteX2" fmla="*/ 5521963 w 5521963"/>
              <a:gd name="connsiteY2" fmla="*/ 207644 h 207644"/>
              <a:gd name="connsiteX3" fmla="*/ 0 w 5521963"/>
              <a:gd name="connsiteY3" fmla="*/ 207644 h 207644"/>
              <a:gd name="connsiteX4" fmla="*/ 0 w 5521963"/>
              <a:gd name="connsiteY4" fmla="*/ 0 h 207644"/>
              <a:gd name="connsiteX0" fmla="*/ 0 w 5521963"/>
              <a:gd name="connsiteY0" fmla="*/ 0 h 217804"/>
              <a:gd name="connsiteX1" fmla="*/ 5521963 w 5521963"/>
              <a:gd name="connsiteY1" fmla="*/ 0 h 217804"/>
              <a:gd name="connsiteX2" fmla="*/ 5521963 w 5521963"/>
              <a:gd name="connsiteY2" fmla="*/ 207644 h 217804"/>
              <a:gd name="connsiteX3" fmla="*/ 1503680 w 5521963"/>
              <a:gd name="connsiteY3" fmla="*/ 217804 h 217804"/>
              <a:gd name="connsiteX4" fmla="*/ 0 w 5521963"/>
              <a:gd name="connsiteY4" fmla="*/ 0 h 217804"/>
              <a:gd name="connsiteX0" fmla="*/ 3013823 w 8535786"/>
              <a:gd name="connsiteY0" fmla="*/ 0 h 217804"/>
              <a:gd name="connsiteX1" fmla="*/ 8535786 w 8535786"/>
              <a:gd name="connsiteY1" fmla="*/ 0 h 217804"/>
              <a:gd name="connsiteX2" fmla="*/ 8535786 w 8535786"/>
              <a:gd name="connsiteY2" fmla="*/ 207644 h 217804"/>
              <a:gd name="connsiteX3" fmla="*/ 0 w 8535786"/>
              <a:gd name="connsiteY3" fmla="*/ 217804 h 217804"/>
              <a:gd name="connsiteX4" fmla="*/ 3013823 w 8535786"/>
              <a:gd name="connsiteY4" fmla="*/ 0 h 217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35786" h="217804">
                <a:moveTo>
                  <a:pt x="3013823" y="0"/>
                </a:moveTo>
                <a:lnTo>
                  <a:pt x="8535786" y="0"/>
                </a:lnTo>
                <a:lnTo>
                  <a:pt x="8535786" y="207644"/>
                </a:lnTo>
                <a:lnTo>
                  <a:pt x="0" y="217804"/>
                </a:lnTo>
                <a:lnTo>
                  <a:pt x="3013823" y="0"/>
                </a:lnTo>
                <a:close/>
              </a:path>
            </a:pathLst>
          </a:custGeom>
          <a:solidFill>
            <a:srgbClr val="515B23"/>
          </a:solidFill>
          <a:ln>
            <a:solidFill>
              <a:srgbClr val="515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 userDrawn="1"/>
        </p:nvSpPr>
        <p:spPr>
          <a:xfrm flipV="1">
            <a:off x="8204835" y="6421914"/>
            <a:ext cx="3987165" cy="60959"/>
          </a:xfrm>
          <a:custGeom>
            <a:avLst/>
            <a:gdLst>
              <a:gd name="connsiteX0" fmla="*/ 0 w 3987165"/>
              <a:gd name="connsiteY0" fmla="*/ 0 h 50799"/>
              <a:gd name="connsiteX1" fmla="*/ 3987165 w 3987165"/>
              <a:gd name="connsiteY1" fmla="*/ 0 h 50799"/>
              <a:gd name="connsiteX2" fmla="*/ 3987165 w 3987165"/>
              <a:gd name="connsiteY2" fmla="*/ 50799 h 50799"/>
              <a:gd name="connsiteX3" fmla="*/ 0 w 3987165"/>
              <a:gd name="connsiteY3" fmla="*/ 50799 h 50799"/>
              <a:gd name="connsiteX4" fmla="*/ 0 w 3987165"/>
              <a:gd name="connsiteY4" fmla="*/ 0 h 50799"/>
              <a:gd name="connsiteX0" fmla="*/ 1402080 w 3987165"/>
              <a:gd name="connsiteY0" fmla="*/ 0 h 60959"/>
              <a:gd name="connsiteX1" fmla="*/ 3987165 w 3987165"/>
              <a:gd name="connsiteY1" fmla="*/ 10160 h 60959"/>
              <a:gd name="connsiteX2" fmla="*/ 3987165 w 3987165"/>
              <a:gd name="connsiteY2" fmla="*/ 60959 h 60959"/>
              <a:gd name="connsiteX3" fmla="*/ 0 w 3987165"/>
              <a:gd name="connsiteY3" fmla="*/ 60959 h 60959"/>
              <a:gd name="connsiteX4" fmla="*/ 1402080 w 3987165"/>
              <a:gd name="connsiteY4" fmla="*/ 0 h 60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7165" h="60959">
                <a:moveTo>
                  <a:pt x="1402080" y="0"/>
                </a:moveTo>
                <a:lnTo>
                  <a:pt x="3987165" y="10160"/>
                </a:lnTo>
                <a:lnTo>
                  <a:pt x="3987165" y="60959"/>
                </a:lnTo>
                <a:lnTo>
                  <a:pt x="0" y="60959"/>
                </a:lnTo>
                <a:lnTo>
                  <a:pt x="1402080" y="0"/>
                </a:lnTo>
                <a:close/>
              </a:path>
            </a:pathLst>
          </a:custGeom>
          <a:solidFill>
            <a:srgbClr val="515B23"/>
          </a:solidFill>
          <a:ln>
            <a:solidFill>
              <a:srgbClr val="515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 userDrawn="1"/>
        </p:nvSpPr>
        <p:spPr>
          <a:xfrm>
            <a:off x="193361" y="5954713"/>
            <a:ext cx="714373" cy="714373"/>
          </a:xfrm>
          <a:prstGeom prst="ellipse">
            <a:avLst/>
          </a:prstGeom>
          <a:solidFill>
            <a:srgbClr val="A0BE83">
              <a:alpha val="70000"/>
            </a:srgbClr>
          </a:solidFill>
          <a:ln>
            <a:solidFill>
              <a:srgbClr val="A0BE83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 userDrawn="1"/>
        </p:nvSpPr>
        <p:spPr>
          <a:xfrm>
            <a:off x="776818" y="6216813"/>
            <a:ext cx="402041" cy="402041"/>
          </a:xfrm>
          <a:prstGeom prst="ellipse">
            <a:avLst/>
          </a:prstGeom>
          <a:solidFill>
            <a:srgbClr val="A0BE83"/>
          </a:solidFill>
          <a:ln>
            <a:solidFill>
              <a:srgbClr val="A0BE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手繪多邊形 38"/>
          <p:cNvSpPr/>
          <p:nvPr userDrawn="1"/>
        </p:nvSpPr>
        <p:spPr>
          <a:xfrm>
            <a:off x="11125675" y="154782"/>
            <a:ext cx="778862" cy="738109"/>
          </a:xfrm>
          <a:custGeom>
            <a:avLst/>
            <a:gdLst>
              <a:gd name="connsiteX0" fmla="*/ 634082 w 778862"/>
              <a:gd name="connsiteY0" fmla="*/ 0 h 738109"/>
              <a:gd name="connsiteX1" fmla="*/ 778862 w 778862"/>
              <a:gd name="connsiteY1" fmla="*/ 144780 h 738109"/>
              <a:gd name="connsiteX2" fmla="*/ 690437 w 778862"/>
              <a:gd name="connsiteY2" fmla="*/ 278183 h 738109"/>
              <a:gd name="connsiteX3" fmla="*/ 678347 w 778862"/>
              <a:gd name="connsiteY3" fmla="*/ 280623 h 738109"/>
              <a:gd name="connsiteX4" fmla="*/ 690304 w 778862"/>
              <a:gd name="connsiteY4" fmla="*/ 319141 h 738109"/>
              <a:gd name="connsiteX5" fmla="*/ 697388 w 778862"/>
              <a:gd name="connsiteY5" fmla="*/ 389415 h 738109"/>
              <a:gd name="connsiteX6" fmla="*/ 348694 w 778862"/>
              <a:gd name="connsiteY6" fmla="*/ 738109 h 738109"/>
              <a:gd name="connsiteX7" fmla="*/ 0 w 778862"/>
              <a:gd name="connsiteY7" fmla="*/ 389415 h 738109"/>
              <a:gd name="connsiteX8" fmla="*/ 348694 w 778862"/>
              <a:gd name="connsiteY8" fmla="*/ 40721 h 738109"/>
              <a:gd name="connsiteX9" fmla="*/ 484421 w 778862"/>
              <a:gd name="connsiteY9" fmla="*/ 68123 h 738109"/>
              <a:gd name="connsiteX10" fmla="*/ 506344 w 778862"/>
              <a:gd name="connsiteY10" fmla="*/ 80023 h 738109"/>
              <a:gd name="connsiteX11" fmla="*/ 531707 w 778862"/>
              <a:gd name="connsiteY11" fmla="*/ 42405 h 738109"/>
              <a:gd name="connsiteX12" fmla="*/ 634082 w 778862"/>
              <a:gd name="connsiteY12" fmla="*/ 0 h 7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8862" h="738109">
                <a:moveTo>
                  <a:pt x="634082" y="0"/>
                </a:moveTo>
                <a:cubicBezTo>
                  <a:pt x="714042" y="0"/>
                  <a:pt x="778862" y="64820"/>
                  <a:pt x="778862" y="144780"/>
                </a:cubicBezTo>
                <a:cubicBezTo>
                  <a:pt x="778862" y="204750"/>
                  <a:pt x="742401" y="256204"/>
                  <a:pt x="690437" y="278183"/>
                </a:cubicBezTo>
                <a:lnTo>
                  <a:pt x="678347" y="280623"/>
                </a:lnTo>
                <a:lnTo>
                  <a:pt x="690304" y="319141"/>
                </a:lnTo>
                <a:cubicBezTo>
                  <a:pt x="694949" y="341840"/>
                  <a:pt x="697388" y="365343"/>
                  <a:pt x="697388" y="389415"/>
                </a:cubicBezTo>
                <a:cubicBezTo>
                  <a:pt x="697388" y="581993"/>
                  <a:pt x="541272" y="738109"/>
                  <a:pt x="348694" y="738109"/>
                </a:cubicBezTo>
                <a:cubicBezTo>
                  <a:pt x="156116" y="738109"/>
                  <a:pt x="0" y="581993"/>
                  <a:pt x="0" y="389415"/>
                </a:cubicBezTo>
                <a:cubicBezTo>
                  <a:pt x="0" y="196837"/>
                  <a:pt x="156116" y="40721"/>
                  <a:pt x="348694" y="40721"/>
                </a:cubicBezTo>
                <a:cubicBezTo>
                  <a:pt x="396839" y="40721"/>
                  <a:pt x="442704" y="50478"/>
                  <a:pt x="484421" y="68123"/>
                </a:cubicBezTo>
                <a:lnTo>
                  <a:pt x="506344" y="80023"/>
                </a:lnTo>
                <a:lnTo>
                  <a:pt x="531707" y="42405"/>
                </a:lnTo>
                <a:cubicBezTo>
                  <a:pt x="557907" y="16205"/>
                  <a:pt x="594102" y="0"/>
                  <a:pt x="634082" y="0"/>
                </a:cubicBezTo>
                <a:close/>
              </a:path>
            </a:pathLst>
          </a:custGeom>
          <a:solidFill>
            <a:srgbClr val="A0BE83">
              <a:alpha val="70000"/>
            </a:srgbClr>
          </a:solidFill>
          <a:ln>
            <a:solidFill>
              <a:srgbClr val="A0BE83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 userDrawn="1"/>
        </p:nvSpPr>
        <p:spPr>
          <a:xfrm>
            <a:off x="10454640" y="70247"/>
            <a:ext cx="461025" cy="461025"/>
          </a:xfrm>
          <a:prstGeom prst="ellipse">
            <a:avLst/>
          </a:prstGeom>
          <a:solidFill>
            <a:srgbClr val="A0BE83">
              <a:alpha val="80000"/>
            </a:srgbClr>
          </a:solidFill>
          <a:ln>
            <a:solidFill>
              <a:srgbClr val="A0BE83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 userDrawn="1"/>
        </p:nvSpPr>
        <p:spPr>
          <a:xfrm>
            <a:off x="9714475" y="234200"/>
            <a:ext cx="658690" cy="658690"/>
          </a:xfrm>
          <a:prstGeom prst="ellipse">
            <a:avLst/>
          </a:prstGeom>
          <a:solidFill>
            <a:srgbClr val="A0BE83">
              <a:alpha val="50000"/>
            </a:srgbClr>
          </a:solidFill>
          <a:ln>
            <a:solidFill>
              <a:srgbClr val="A0BE83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 userDrawn="1"/>
        </p:nvSpPr>
        <p:spPr>
          <a:xfrm>
            <a:off x="1133400" y="6022431"/>
            <a:ext cx="231298" cy="231298"/>
          </a:xfrm>
          <a:prstGeom prst="ellipse">
            <a:avLst/>
          </a:prstGeom>
          <a:solidFill>
            <a:srgbClr val="A0BE83">
              <a:alpha val="70000"/>
            </a:srgbClr>
          </a:solidFill>
          <a:ln>
            <a:solidFill>
              <a:srgbClr val="A0BE83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 userDrawn="1"/>
        </p:nvSpPr>
        <p:spPr>
          <a:xfrm>
            <a:off x="1703243" y="6040618"/>
            <a:ext cx="501470" cy="501470"/>
          </a:xfrm>
          <a:prstGeom prst="ellipse">
            <a:avLst/>
          </a:prstGeom>
          <a:solidFill>
            <a:srgbClr val="A0BE83">
              <a:alpha val="90000"/>
            </a:srgbClr>
          </a:solidFill>
          <a:ln>
            <a:solidFill>
              <a:srgbClr val="A0BE83">
                <a:alpha val="9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 userDrawn="1"/>
        </p:nvSpPr>
        <p:spPr>
          <a:xfrm>
            <a:off x="2746964" y="6204778"/>
            <a:ext cx="378743" cy="378743"/>
          </a:xfrm>
          <a:prstGeom prst="ellipse">
            <a:avLst/>
          </a:prstGeom>
          <a:solidFill>
            <a:srgbClr val="A0BE83">
              <a:alpha val="80000"/>
            </a:srgbClr>
          </a:solidFill>
          <a:ln>
            <a:solidFill>
              <a:srgbClr val="A0BE83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 userDrawn="1"/>
        </p:nvSpPr>
        <p:spPr>
          <a:xfrm>
            <a:off x="3079036" y="6279584"/>
            <a:ext cx="218157" cy="176863"/>
          </a:xfrm>
          <a:prstGeom prst="ellipse">
            <a:avLst/>
          </a:prstGeom>
          <a:solidFill>
            <a:srgbClr val="A0BE83">
              <a:alpha val="90000"/>
            </a:srgbClr>
          </a:solidFill>
          <a:ln>
            <a:solidFill>
              <a:srgbClr val="A0BE83">
                <a:alpha val="9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 userDrawn="1"/>
        </p:nvSpPr>
        <p:spPr>
          <a:xfrm>
            <a:off x="3685213" y="5914947"/>
            <a:ext cx="351709" cy="351709"/>
          </a:xfrm>
          <a:prstGeom prst="ellipse">
            <a:avLst/>
          </a:prstGeom>
          <a:solidFill>
            <a:srgbClr val="A0BE83">
              <a:alpha val="80000"/>
            </a:srgbClr>
          </a:solidFill>
          <a:ln>
            <a:solidFill>
              <a:srgbClr val="A0BE83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 userDrawn="1"/>
        </p:nvSpPr>
        <p:spPr>
          <a:xfrm>
            <a:off x="4359342" y="6154057"/>
            <a:ext cx="164193" cy="164193"/>
          </a:xfrm>
          <a:prstGeom prst="ellipse">
            <a:avLst/>
          </a:prstGeom>
          <a:solidFill>
            <a:srgbClr val="A0BE83">
              <a:alpha val="70000"/>
            </a:srgbClr>
          </a:solidFill>
          <a:ln>
            <a:solidFill>
              <a:srgbClr val="A0BE83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 userDrawn="1"/>
        </p:nvSpPr>
        <p:spPr>
          <a:xfrm>
            <a:off x="4776792" y="6273469"/>
            <a:ext cx="345385" cy="345385"/>
          </a:xfrm>
          <a:prstGeom prst="ellipse">
            <a:avLst/>
          </a:prstGeom>
          <a:solidFill>
            <a:srgbClr val="A0BE83">
              <a:alpha val="60000"/>
            </a:srgbClr>
          </a:solidFill>
          <a:ln>
            <a:solidFill>
              <a:srgbClr val="A0BE83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 userDrawn="1"/>
        </p:nvSpPr>
        <p:spPr>
          <a:xfrm>
            <a:off x="5458300" y="6022431"/>
            <a:ext cx="294750" cy="294750"/>
          </a:xfrm>
          <a:prstGeom prst="ellipse">
            <a:avLst/>
          </a:prstGeom>
          <a:solidFill>
            <a:srgbClr val="A0BE83">
              <a:alpha val="70000"/>
            </a:srgbClr>
          </a:solidFill>
          <a:ln>
            <a:solidFill>
              <a:srgbClr val="A0BE83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手繪多邊形 39"/>
          <p:cNvSpPr/>
          <p:nvPr userDrawn="1"/>
        </p:nvSpPr>
        <p:spPr>
          <a:xfrm>
            <a:off x="8383522" y="192667"/>
            <a:ext cx="882872" cy="876001"/>
          </a:xfrm>
          <a:custGeom>
            <a:avLst/>
            <a:gdLst>
              <a:gd name="connsiteX0" fmla="*/ 516287 w 882872"/>
              <a:gd name="connsiteY0" fmla="*/ 0 h 876001"/>
              <a:gd name="connsiteX1" fmla="*/ 882872 w 882872"/>
              <a:gd name="connsiteY1" fmla="*/ 366585 h 876001"/>
              <a:gd name="connsiteX2" fmla="*/ 516287 w 882872"/>
              <a:gd name="connsiteY2" fmla="*/ 733170 h 876001"/>
              <a:gd name="connsiteX3" fmla="*/ 373596 w 882872"/>
              <a:gd name="connsiteY3" fmla="*/ 704362 h 876001"/>
              <a:gd name="connsiteX4" fmla="*/ 359139 w 882872"/>
              <a:gd name="connsiteY4" fmla="*/ 696515 h 876001"/>
              <a:gd name="connsiteX5" fmla="*/ 345046 w 882872"/>
              <a:gd name="connsiteY5" fmla="*/ 766322 h 876001"/>
              <a:gd name="connsiteX6" fmla="*/ 179579 w 882872"/>
              <a:gd name="connsiteY6" fmla="*/ 876001 h 876001"/>
              <a:gd name="connsiteX7" fmla="*/ 0 w 882872"/>
              <a:gd name="connsiteY7" fmla="*/ 696422 h 876001"/>
              <a:gd name="connsiteX8" fmla="*/ 179579 w 882872"/>
              <a:gd name="connsiteY8" fmla="*/ 516843 h 876001"/>
              <a:gd name="connsiteX9" fmla="*/ 182793 w 882872"/>
              <a:gd name="connsiteY9" fmla="*/ 517167 h 876001"/>
              <a:gd name="connsiteX10" fmla="*/ 178510 w 882872"/>
              <a:gd name="connsiteY10" fmla="*/ 509276 h 876001"/>
              <a:gd name="connsiteX11" fmla="*/ 149702 w 882872"/>
              <a:gd name="connsiteY11" fmla="*/ 366585 h 876001"/>
              <a:gd name="connsiteX12" fmla="*/ 516287 w 882872"/>
              <a:gd name="connsiteY12" fmla="*/ 0 h 87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82872" h="876001">
                <a:moveTo>
                  <a:pt x="516287" y="0"/>
                </a:moveTo>
                <a:cubicBezTo>
                  <a:pt x="718746" y="0"/>
                  <a:pt x="882872" y="164126"/>
                  <a:pt x="882872" y="366585"/>
                </a:cubicBezTo>
                <a:cubicBezTo>
                  <a:pt x="882872" y="569044"/>
                  <a:pt x="718746" y="733170"/>
                  <a:pt x="516287" y="733170"/>
                </a:cubicBezTo>
                <a:cubicBezTo>
                  <a:pt x="465672" y="733170"/>
                  <a:pt x="417453" y="722912"/>
                  <a:pt x="373596" y="704362"/>
                </a:cubicBezTo>
                <a:lnTo>
                  <a:pt x="359139" y="696515"/>
                </a:lnTo>
                <a:lnTo>
                  <a:pt x="345046" y="766322"/>
                </a:lnTo>
                <a:cubicBezTo>
                  <a:pt x="317784" y="830776"/>
                  <a:pt x="253963" y="876001"/>
                  <a:pt x="179579" y="876001"/>
                </a:cubicBezTo>
                <a:cubicBezTo>
                  <a:pt x="80400" y="876001"/>
                  <a:pt x="0" y="795601"/>
                  <a:pt x="0" y="696422"/>
                </a:cubicBezTo>
                <a:cubicBezTo>
                  <a:pt x="0" y="597243"/>
                  <a:pt x="80400" y="516843"/>
                  <a:pt x="179579" y="516843"/>
                </a:cubicBezTo>
                <a:lnTo>
                  <a:pt x="182793" y="517167"/>
                </a:lnTo>
                <a:lnTo>
                  <a:pt x="178510" y="509276"/>
                </a:lnTo>
                <a:cubicBezTo>
                  <a:pt x="159960" y="465419"/>
                  <a:pt x="149702" y="417200"/>
                  <a:pt x="149702" y="366585"/>
                </a:cubicBezTo>
                <a:cubicBezTo>
                  <a:pt x="149702" y="164126"/>
                  <a:pt x="313828" y="0"/>
                  <a:pt x="516287" y="0"/>
                </a:cubicBezTo>
                <a:close/>
              </a:path>
            </a:pathLst>
          </a:custGeom>
          <a:solidFill>
            <a:srgbClr val="A0BE83">
              <a:alpha val="70000"/>
            </a:srgbClr>
          </a:solidFill>
          <a:ln>
            <a:solidFill>
              <a:srgbClr val="A0BE83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 userDrawn="1"/>
        </p:nvSpPr>
        <p:spPr>
          <a:xfrm>
            <a:off x="7479757" y="132399"/>
            <a:ext cx="618835" cy="618835"/>
          </a:xfrm>
          <a:prstGeom prst="ellipse">
            <a:avLst/>
          </a:prstGeom>
          <a:solidFill>
            <a:srgbClr val="A0BE83">
              <a:alpha val="70000"/>
            </a:srgbClr>
          </a:solidFill>
          <a:ln>
            <a:solidFill>
              <a:srgbClr val="A0BE83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 userDrawn="1"/>
        </p:nvSpPr>
        <p:spPr>
          <a:xfrm>
            <a:off x="6667808" y="400861"/>
            <a:ext cx="505090" cy="505090"/>
          </a:xfrm>
          <a:prstGeom prst="ellipse">
            <a:avLst/>
          </a:prstGeom>
          <a:solidFill>
            <a:srgbClr val="A0BE83">
              <a:alpha val="80000"/>
            </a:srgbClr>
          </a:solidFill>
          <a:ln>
            <a:solidFill>
              <a:srgbClr val="A0BE83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 userDrawn="1"/>
        </p:nvSpPr>
        <p:spPr>
          <a:xfrm>
            <a:off x="5921544" y="337310"/>
            <a:ext cx="332164" cy="332164"/>
          </a:xfrm>
          <a:prstGeom prst="ellipse">
            <a:avLst/>
          </a:prstGeom>
          <a:solidFill>
            <a:srgbClr val="A0BE83">
              <a:alpha val="60000"/>
            </a:srgbClr>
          </a:solidFill>
          <a:ln>
            <a:solidFill>
              <a:srgbClr val="A0BE83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257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s.app.goo.gl/zbGF2NNmyZ4BBKKF7" TargetMode="External"/><Relationship Id="rId2" Type="http://schemas.openxmlformats.org/officeDocument/2006/relationships/hyperlink" Target="https://www.ted.com/talks/amy_smith_simple_designs_to_save_a_life/transcript#t-64573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mages.app.goo.gl/j6jpp4CLDzdG5fXj7" TargetMode="External"/><Relationship Id="rId4" Type="http://schemas.openxmlformats.org/officeDocument/2006/relationships/hyperlink" Target="https://images.app.goo.gl/4TMkrmgXZPkJ2r7cA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00656" y="1625282"/>
            <a:ext cx="7464552" cy="2479675"/>
          </a:xfrm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0304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Simple designs to save a </a:t>
            </a:r>
            <a:r>
              <a:rPr lang="en-US" altLang="zh-TW" b="1" dirty="0" smtClean="0">
                <a:solidFill>
                  <a:srgbClr val="0304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life</a:t>
            </a:r>
            <a:endParaRPr lang="zh-TW" altLang="en-US" b="1" dirty="0">
              <a:solidFill>
                <a:srgbClr val="0304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9448800" y="6262688"/>
            <a:ext cx="2743200" cy="365125"/>
          </a:xfrm>
        </p:spPr>
        <p:txBody>
          <a:bodyPr/>
          <a:lstStyle/>
          <a:p>
            <a:fld id="{A5C2D1CC-400E-401F-A922-5BC1CE914071}" type="slidenum">
              <a:rPr lang="zh-TW" altLang="en-US" sz="2800" smtClean="0">
                <a:solidFill>
                  <a:srgbClr val="A0BE83"/>
                </a:solidFill>
              </a:rPr>
              <a:t>1</a:t>
            </a:fld>
            <a:endParaRPr lang="zh-TW" altLang="en-US" sz="2800" dirty="0">
              <a:solidFill>
                <a:srgbClr val="A0BE83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594472" y="3581737"/>
            <a:ext cx="3039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solidFill>
                  <a:srgbClr val="0407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工科系</a:t>
            </a:r>
            <a:r>
              <a:rPr lang="en-US" altLang="zh-TW" sz="2800" dirty="0" smtClean="0">
                <a:solidFill>
                  <a:srgbClr val="0407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112</a:t>
            </a:r>
            <a:r>
              <a:rPr lang="zh-TW" altLang="en-US" sz="2800" dirty="0" smtClean="0">
                <a:solidFill>
                  <a:srgbClr val="0407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張娟</a:t>
            </a:r>
            <a:r>
              <a:rPr lang="zh-TW" altLang="en-US" sz="2800" dirty="0">
                <a:solidFill>
                  <a:srgbClr val="0407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鳴</a:t>
            </a:r>
          </a:p>
        </p:txBody>
      </p:sp>
    </p:spTree>
    <p:extLst>
      <p:ext uri="{BB962C8B-B14F-4D97-AF65-F5344CB8AC3E}">
        <p14:creationId xmlns:p14="http://schemas.microsoft.com/office/powerpoint/2010/main" val="302513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Outline</a:t>
            </a:r>
            <a:endParaRPr lang="zh-TW" altLang="en-US" sz="66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3500" dirty="0" smtClean="0">
                <a:solidFill>
                  <a:srgbClr val="1D1D0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Speaker</a:t>
            </a:r>
          </a:p>
          <a:p>
            <a:pPr>
              <a:lnSpc>
                <a:spcPct val="150000"/>
              </a:lnSpc>
            </a:pPr>
            <a:r>
              <a:rPr lang="en-US" altLang="zh-TW" sz="35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Fuel</a:t>
            </a:r>
          </a:p>
          <a:p>
            <a:pPr>
              <a:lnSpc>
                <a:spcPct val="150000"/>
              </a:lnSpc>
            </a:pPr>
            <a:r>
              <a:rPr lang="en-US" altLang="zh-TW" sz="3500" dirty="0" smtClean="0">
                <a:solidFill>
                  <a:srgbClr val="1D1D0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Water testing system</a:t>
            </a:r>
          </a:p>
          <a:p>
            <a:pPr>
              <a:lnSpc>
                <a:spcPct val="150000"/>
              </a:lnSpc>
            </a:pPr>
            <a:r>
              <a:rPr lang="en-US" altLang="zh-TW" sz="35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Conclusion</a:t>
            </a:r>
            <a:endParaRPr lang="zh-TW" altLang="en-US" sz="35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585448" y="6172582"/>
            <a:ext cx="485648" cy="589597"/>
          </a:xfrm>
        </p:spPr>
        <p:txBody>
          <a:bodyPr/>
          <a:lstStyle/>
          <a:p>
            <a:fld id="{A5C2D1CC-400E-401F-A922-5BC1CE914071}" type="slidenum">
              <a:rPr lang="zh-TW" altLang="en-US" sz="2800" smtClean="0">
                <a:solidFill>
                  <a:srgbClr val="A0BE8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fld>
            <a:endParaRPr lang="zh-TW" altLang="en-US" sz="2800" dirty="0">
              <a:solidFill>
                <a:srgbClr val="A0BE83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4867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02208" y="48653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6000" dirty="0" smtClean="0">
                <a:solidFill>
                  <a:srgbClr val="0304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Speaker</a:t>
            </a:r>
            <a:endParaRPr lang="zh-TW" altLang="en-US" sz="6000" dirty="0">
              <a:solidFill>
                <a:srgbClr val="0304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02208" y="1812100"/>
            <a:ext cx="7318248" cy="43648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3500" dirty="0" smtClean="0">
                <a:solidFill>
                  <a:srgbClr val="1D1D0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Amy Smith</a:t>
            </a:r>
          </a:p>
          <a:p>
            <a:pPr>
              <a:lnSpc>
                <a:spcPct val="150000"/>
              </a:lnSpc>
            </a:pPr>
            <a:r>
              <a:rPr lang="en-US" altLang="zh-TW" sz="3500" dirty="0" smtClean="0">
                <a:solidFill>
                  <a:srgbClr val="0407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Inventor and mechanical engineer</a:t>
            </a:r>
          </a:p>
          <a:p>
            <a:pPr>
              <a:lnSpc>
                <a:spcPct val="150000"/>
              </a:lnSpc>
            </a:pPr>
            <a:r>
              <a:rPr lang="en-US" altLang="zh-TW" sz="3500" dirty="0" smtClean="0">
                <a:solidFill>
                  <a:srgbClr val="1D1D0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cheap</a:t>
            </a:r>
            <a:r>
              <a:rPr lang="en-US" altLang="zh-TW" sz="3500" dirty="0">
                <a:solidFill>
                  <a:srgbClr val="1D1D0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, </a:t>
            </a:r>
            <a:r>
              <a:rPr lang="en-US" altLang="zh-TW" sz="3500" dirty="0" smtClean="0">
                <a:solidFill>
                  <a:srgbClr val="1D1D0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low-tech devices</a:t>
            </a:r>
          </a:p>
          <a:p>
            <a:pPr>
              <a:lnSpc>
                <a:spcPct val="150000"/>
              </a:lnSpc>
            </a:pPr>
            <a:r>
              <a:rPr lang="en-US" altLang="zh-TW" sz="3600" dirty="0" smtClean="0"/>
              <a:t>Make future better</a:t>
            </a:r>
            <a:endParaRPr lang="zh-TW" altLang="en-US" sz="3500" dirty="0">
              <a:solidFill>
                <a:srgbClr val="0407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9448800" y="6310313"/>
            <a:ext cx="2743200" cy="365125"/>
          </a:xfrm>
        </p:spPr>
        <p:txBody>
          <a:bodyPr/>
          <a:lstStyle/>
          <a:p>
            <a:fld id="{A5C2D1CC-400E-401F-A922-5BC1CE914071}" type="slidenum">
              <a:rPr lang="zh-TW" altLang="en-US" sz="2800" smtClean="0">
                <a:solidFill>
                  <a:srgbClr val="A0BE83"/>
                </a:solidFill>
              </a:rPr>
              <a:t>3</a:t>
            </a:fld>
            <a:endParaRPr lang="zh-TW" altLang="en-US" sz="2800" dirty="0">
              <a:solidFill>
                <a:srgbClr val="A0BE83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90" t="3392" r="31727" b="22748"/>
          <a:stretch/>
        </p:blipFill>
        <p:spPr>
          <a:xfrm>
            <a:off x="8495792" y="1812100"/>
            <a:ext cx="3236976" cy="417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75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5889" y="48353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6000" dirty="0">
                <a:solidFill>
                  <a:srgbClr val="1D1D0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</a:t>
            </a:r>
            <a:r>
              <a:rPr lang="en-US" altLang="zh-TW" sz="6000" dirty="0" smtClean="0">
                <a:solidFill>
                  <a:srgbClr val="1D1D0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leaner fuels</a:t>
            </a:r>
            <a:endParaRPr lang="zh-TW" altLang="en-US" sz="6000" dirty="0">
              <a:solidFill>
                <a:srgbClr val="1D1D0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22064" y="1533197"/>
            <a:ext cx="6687144" cy="44831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sz="3500" dirty="0">
                <a:solidFill>
                  <a:srgbClr val="0407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Briquettes made by </a:t>
            </a:r>
            <a:r>
              <a:rPr lang="en-US" altLang="zh-TW" sz="3500" dirty="0" smtClean="0">
                <a:solidFill>
                  <a:srgbClr val="0407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paper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3500" dirty="0" smtClean="0">
                <a:solidFill>
                  <a:srgbClr val="1D1D0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easy, </a:t>
            </a:r>
            <a:r>
              <a:rPr lang="en-US" altLang="zh-TW" sz="3500" dirty="0">
                <a:solidFill>
                  <a:srgbClr val="1D1D0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can’t</a:t>
            </a:r>
            <a:r>
              <a:rPr lang="en-US" altLang="zh-TW" sz="3500" dirty="0" smtClean="0">
                <a:solidFill>
                  <a:srgbClr val="1D1D0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burned</a:t>
            </a:r>
          </a:p>
          <a:p>
            <a:pPr>
              <a:lnSpc>
                <a:spcPct val="150000"/>
              </a:lnSpc>
            </a:pPr>
            <a:r>
              <a:rPr lang="en-US" altLang="zh-TW" sz="3500" dirty="0">
                <a:solidFill>
                  <a:srgbClr val="0407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</a:t>
            </a:r>
            <a:r>
              <a:rPr lang="en-US" altLang="zh-TW" sz="3500" dirty="0" smtClean="0">
                <a:solidFill>
                  <a:srgbClr val="0407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ugarcane bagasse briquettes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3500" dirty="0" smtClean="0">
                <a:solidFill>
                  <a:srgbClr val="A0BE8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</a:t>
            </a:r>
            <a:r>
              <a:rPr lang="en-US" altLang="zh-TW" sz="3500" dirty="0" smtClean="0">
                <a:solidFill>
                  <a:srgbClr val="1D1D0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huge revenue, difficult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033" y="1924325"/>
            <a:ext cx="4303944" cy="322795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033" y="2154513"/>
            <a:ext cx="4296255" cy="2991267"/>
          </a:xfrm>
          <a:prstGeom prst="rect">
            <a:avLst/>
          </a:prstGeom>
        </p:spPr>
      </p:pic>
      <p:sp>
        <p:nvSpPr>
          <p:cNvPr id="8" name="橢圓 7"/>
          <p:cNvSpPr/>
          <p:nvPr/>
        </p:nvSpPr>
        <p:spPr>
          <a:xfrm>
            <a:off x="2305050" y="2400300"/>
            <a:ext cx="2638425" cy="111442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>
          <a:xfrm>
            <a:off x="9448800" y="6272213"/>
            <a:ext cx="2743200" cy="365125"/>
          </a:xfrm>
        </p:spPr>
        <p:txBody>
          <a:bodyPr/>
          <a:lstStyle/>
          <a:p>
            <a:fld id="{A5C2D1CC-400E-401F-A922-5BC1CE914071}" type="slidenum">
              <a:rPr lang="zh-TW" altLang="en-US" sz="2800" smtClean="0">
                <a:solidFill>
                  <a:srgbClr val="A0BE83"/>
                </a:solidFill>
              </a:rPr>
              <a:t>4</a:t>
            </a:fld>
            <a:endParaRPr lang="zh-TW" altLang="en-US" sz="2800" dirty="0">
              <a:solidFill>
                <a:srgbClr val="A0BE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4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uiExpan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dirty="0" smtClean="0">
                <a:solidFill>
                  <a:srgbClr val="1D1D0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Cleaner </a:t>
            </a:r>
            <a:r>
              <a:rPr lang="en-US" altLang="zh-TW" sz="6000" dirty="0">
                <a:solidFill>
                  <a:srgbClr val="1D1D0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fuels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03517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500" dirty="0">
                <a:solidFill>
                  <a:srgbClr val="0407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corncobs charcoal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3500" dirty="0">
                <a:solidFill>
                  <a:srgbClr val="A0BE8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</a:t>
            </a:r>
            <a:r>
              <a:rPr lang="en-US" altLang="zh-TW" sz="3500" dirty="0">
                <a:solidFill>
                  <a:srgbClr val="1D1D0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easy , spread more quickly</a:t>
            </a:r>
            <a:endParaRPr lang="zh-TW" altLang="en-US" sz="3500" dirty="0">
              <a:solidFill>
                <a:srgbClr val="1D1D0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9435587" y="6311900"/>
            <a:ext cx="2743200" cy="365125"/>
          </a:xfrm>
        </p:spPr>
        <p:txBody>
          <a:bodyPr/>
          <a:lstStyle/>
          <a:p>
            <a:fld id="{A5C2D1CC-400E-401F-A922-5BC1CE914071}" type="slidenum">
              <a:rPr lang="zh-TW" altLang="en-US" sz="2800" smtClean="0">
                <a:solidFill>
                  <a:srgbClr val="A0BE83"/>
                </a:solidFill>
              </a:rPr>
              <a:t>5</a:t>
            </a:fld>
            <a:endParaRPr lang="zh-TW" altLang="en-US" sz="2800" dirty="0">
              <a:solidFill>
                <a:srgbClr val="A0BE83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5" t="776" r="19284" b="-491"/>
          <a:stretch/>
        </p:blipFill>
        <p:spPr>
          <a:xfrm>
            <a:off x="7451335" y="1690688"/>
            <a:ext cx="3968505" cy="4165834"/>
          </a:xfrm>
          <a:prstGeom prst="rect">
            <a:avLst/>
          </a:prstGeom>
        </p:spPr>
      </p:pic>
      <p:sp>
        <p:nvSpPr>
          <p:cNvPr id="6" name="爆炸 1 5"/>
          <p:cNvSpPr/>
          <p:nvPr/>
        </p:nvSpPr>
        <p:spPr>
          <a:xfrm>
            <a:off x="552450" y="1468437"/>
            <a:ext cx="904875" cy="1133475"/>
          </a:xfrm>
          <a:prstGeom prst="irregularSeal1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76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60315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6000" dirty="0">
                <a:solidFill>
                  <a:srgbClr val="1D1D0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W</a:t>
            </a:r>
            <a:r>
              <a:rPr lang="en-US" altLang="zh-TW" sz="6000" dirty="0" smtClean="0">
                <a:solidFill>
                  <a:srgbClr val="1D1D0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ater </a:t>
            </a:r>
            <a:r>
              <a:rPr lang="en-US" altLang="zh-TW" sz="6000" dirty="0">
                <a:solidFill>
                  <a:srgbClr val="1D1D0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quality testing</a:t>
            </a:r>
            <a:endParaRPr lang="zh-TW" altLang="en-US" sz="6000" dirty="0">
              <a:solidFill>
                <a:srgbClr val="1D1D0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752473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TW" sz="3500" dirty="0" smtClean="0">
                <a:solidFill>
                  <a:srgbClr val="1D1D0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Help people maintain water systems</a:t>
            </a:r>
          </a:p>
          <a:p>
            <a:pPr>
              <a:lnSpc>
                <a:spcPct val="150000"/>
              </a:lnSpc>
            </a:pPr>
            <a:r>
              <a:rPr lang="en-US" altLang="zh-TW" sz="3500" dirty="0">
                <a:solidFill>
                  <a:srgbClr val="0407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solar water </a:t>
            </a:r>
            <a:r>
              <a:rPr lang="en-US" altLang="zh-TW" sz="3500" dirty="0" smtClean="0">
                <a:solidFill>
                  <a:srgbClr val="0407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disinfection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3500" dirty="0" smtClean="0">
                <a:solidFill>
                  <a:srgbClr val="A0BE8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</a:t>
            </a:r>
            <a:r>
              <a:rPr lang="en-US" altLang="zh-TW" sz="3500" dirty="0">
                <a:solidFill>
                  <a:srgbClr val="A0BE8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 </a:t>
            </a:r>
            <a:r>
              <a:rPr lang="en-US" altLang="zh-TW" sz="3500" dirty="0" smtClean="0">
                <a:solidFill>
                  <a:srgbClr val="1D1D0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need lot of people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3500" dirty="0">
                <a:solidFill>
                  <a:srgbClr val="A0BE8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3500" dirty="0" smtClean="0">
                <a:solidFill>
                  <a:srgbClr val="A0BE8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</a:t>
            </a:r>
            <a:r>
              <a:rPr lang="en-US" altLang="zh-TW" sz="3500" dirty="0" smtClean="0">
                <a:solidFill>
                  <a:srgbClr val="0407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marketplace is fragmented</a:t>
            </a:r>
            <a:r>
              <a:rPr lang="en-US" altLang="zh-TW" sz="3500" dirty="0">
                <a:solidFill>
                  <a:srgbClr val="0407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 </a:t>
            </a:r>
            <a:endParaRPr lang="en-US" altLang="zh-TW" sz="3500" dirty="0" smtClean="0">
              <a:solidFill>
                <a:srgbClr val="0407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3500" dirty="0">
                <a:solidFill>
                  <a:srgbClr val="A0BE8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3500" dirty="0" smtClean="0">
                <a:solidFill>
                  <a:srgbClr val="A0BE8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</a:t>
            </a:r>
            <a:r>
              <a:rPr lang="en-US" altLang="zh-TW" sz="3500" dirty="0" smtClean="0">
                <a:solidFill>
                  <a:srgbClr val="1D1D0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consumer no </a:t>
            </a:r>
            <a:r>
              <a:rPr lang="en-US" altLang="zh-TW" sz="3500" dirty="0">
                <a:solidFill>
                  <a:srgbClr val="1D1D0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income</a:t>
            </a:r>
            <a:endParaRPr lang="zh-TW" altLang="en-US" sz="3500" dirty="0">
              <a:solidFill>
                <a:srgbClr val="1D1D0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9448800" y="6253163"/>
            <a:ext cx="2743200" cy="365125"/>
          </a:xfrm>
        </p:spPr>
        <p:txBody>
          <a:bodyPr/>
          <a:lstStyle/>
          <a:p>
            <a:fld id="{A5C2D1CC-400E-401F-A922-5BC1CE914071}" type="slidenum">
              <a:rPr lang="zh-TW" altLang="en-US" sz="2800" smtClean="0">
                <a:solidFill>
                  <a:srgbClr val="A0BE83"/>
                </a:solidFill>
              </a:rPr>
              <a:t>6</a:t>
            </a:fld>
            <a:endParaRPr lang="zh-TW" altLang="en-US" sz="2800" dirty="0">
              <a:solidFill>
                <a:srgbClr val="A0BE83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571875" y="3389979"/>
            <a:ext cx="1504949" cy="10581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973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smtClean="0">
                <a:solidFill>
                  <a:srgbClr val="1D1D0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Conclusion</a:t>
            </a:r>
            <a:r>
              <a:rPr lang="en-US" altLang="zh-TW" dirty="0" smtClean="0">
                <a:solidFill>
                  <a:srgbClr val="1D1D0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-reflection</a:t>
            </a:r>
            <a:endParaRPr lang="zh-TW" altLang="en-US" dirty="0">
              <a:solidFill>
                <a:srgbClr val="1D1D0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3500" dirty="0" smtClean="0">
                <a:solidFill>
                  <a:srgbClr val="1D1D01"/>
                </a:solidFill>
              </a:rPr>
              <a:t>Clear </a:t>
            </a:r>
            <a:r>
              <a:rPr lang="en-US" altLang="zh-TW" sz="3500" dirty="0">
                <a:solidFill>
                  <a:srgbClr val="1D1D01"/>
                </a:solidFill>
              </a:rPr>
              <a:t>vision of the </a:t>
            </a:r>
            <a:r>
              <a:rPr lang="en-US" altLang="zh-TW" sz="3500" dirty="0" smtClean="0">
                <a:solidFill>
                  <a:srgbClr val="1D1D01"/>
                </a:solidFill>
              </a:rPr>
              <a:t>world</a:t>
            </a:r>
          </a:p>
          <a:p>
            <a:pPr>
              <a:lnSpc>
                <a:spcPct val="150000"/>
              </a:lnSpc>
            </a:pPr>
            <a:r>
              <a:rPr lang="en-US" altLang="zh-TW" sz="3500" dirty="0" smtClean="0">
                <a:solidFill>
                  <a:srgbClr val="040700"/>
                </a:solidFill>
              </a:rPr>
              <a:t>See people in property</a:t>
            </a:r>
          </a:p>
          <a:p>
            <a:pPr>
              <a:lnSpc>
                <a:spcPct val="150000"/>
              </a:lnSpc>
            </a:pPr>
            <a:r>
              <a:rPr lang="en-US" altLang="zh-TW" sz="3500" dirty="0" smtClean="0">
                <a:solidFill>
                  <a:srgbClr val="1D1D01"/>
                </a:solidFill>
              </a:rPr>
              <a:t>Find a way to solve problem</a:t>
            </a:r>
          </a:p>
          <a:p>
            <a:pPr>
              <a:lnSpc>
                <a:spcPct val="150000"/>
              </a:lnSpc>
            </a:pPr>
            <a:r>
              <a:rPr lang="en-US" altLang="zh-TW" sz="3500" smtClean="0">
                <a:solidFill>
                  <a:srgbClr val="040700"/>
                </a:solidFill>
              </a:rPr>
              <a:t>Stop be </a:t>
            </a:r>
            <a:r>
              <a:rPr lang="en-US" altLang="zh-TW" sz="3500" dirty="0" smtClean="0">
                <a:solidFill>
                  <a:srgbClr val="040700"/>
                </a:solidFill>
              </a:rPr>
              <a:t>poor</a:t>
            </a:r>
            <a:endParaRPr lang="zh-TW" altLang="en-US" sz="3500" dirty="0">
              <a:solidFill>
                <a:srgbClr val="0407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9448800" y="6311900"/>
            <a:ext cx="2743200" cy="365125"/>
          </a:xfrm>
        </p:spPr>
        <p:txBody>
          <a:bodyPr/>
          <a:lstStyle/>
          <a:p>
            <a:fld id="{A5C2D1CC-400E-401F-A922-5BC1CE914071}" type="slidenum">
              <a:rPr lang="zh-TW" altLang="en-US" sz="2800" smtClean="0">
                <a:solidFill>
                  <a:srgbClr val="A0BE83"/>
                </a:solidFill>
              </a:rPr>
              <a:t>7</a:t>
            </a:fld>
            <a:endParaRPr lang="zh-TW" altLang="en-US" sz="2800" dirty="0">
              <a:solidFill>
                <a:srgbClr val="A0BE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84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smtClean="0">
                <a:solidFill>
                  <a:srgbClr val="1D1D0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Reference</a:t>
            </a:r>
            <a:endParaRPr lang="zh-TW" altLang="en-US" sz="6000" dirty="0">
              <a:solidFill>
                <a:srgbClr val="1D1D0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3500" dirty="0" smtClean="0">
                <a:solidFill>
                  <a:srgbClr val="1D1D01"/>
                </a:solidFill>
                <a:hlinkClick r:id="rId2"/>
              </a:rPr>
              <a:t>Video</a:t>
            </a:r>
            <a:endParaRPr lang="en-US" altLang="zh-TW" sz="3500" dirty="0">
              <a:solidFill>
                <a:srgbClr val="1D1D0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sz="3500" dirty="0" smtClean="0">
                <a:solidFill>
                  <a:srgbClr val="1D1D0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hlinkClick r:id="rId3"/>
              </a:rPr>
              <a:t>Paper </a:t>
            </a:r>
            <a:r>
              <a:rPr lang="en-US" altLang="zh-TW" sz="3500" dirty="0">
                <a:solidFill>
                  <a:srgbClr val="0407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hlinkClick r:id="rId3"/>
              </a:rPr>
              <a:t>Briquettes </a:t>
            </a:r>
            <a:endParaRPr lang="en-US" altLang="zh-TW" sz="3500" dirty="0" smtClean="0">
              <a:solidFill>
                <a:srgbClr val="0407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3500" dirty="0">
                <a:solidFill>
                  <a:srgbClr val="0407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hlinkClick r:id="rId4"/>
              </a:rPr>
              <a:t>Sugarcane bagasse </a:t>
            </a:r>
            <a:r>
              <a:rPr lang="en-US" altLang="zh-TW" sz="3500" dirty="0" smtClean="0">
                <a:solidFill>
                  <a:srgbClr val="0407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hlinkClick r:id="rId4"/>
              </a:rPr>
              <a:t>briquettes</a:t>
            </a:r>
            <a:endParaRPr lang="en-US" altLang="zh-TW" sz="3500" dirty="0" smtClean="0">
              <a:solidFill>
                <a:srgbClr val="0407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3500" dirty="0">
                <a:solidFill>
                  <a:srgbClr val="0407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hlinkClick r:id="rId5"/>
              </a:rPr>
              <a:t>corncobs charcoal</a:t>
            </a:r>
            <a:endParaRPr lang="en-US" altLang="zh-TW" sz="3500" dirty="0">
              <a:solidFill>
                <a:srgbClr val="0407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3500" dirty="0">
              <a:solidFill>
                <a:srgbClr val="0407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3500" dirty="0" smtClean="0">
              <a:solidFill>
                <a:srgbClr val="0407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zh-TW" altLang="en-US" sz="3500" dirty="0">
              <a:solidFill>
                <a:srgbClr val="1D1D0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D1CC-400E-401F-A922-5BC1CE91407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69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0280" y="228536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8000" dirty="0" smtClean="0">
                <a:solidFill>
                  <a:srgbClr val="1D1D0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Q&amp;A</a:t>
            </a:r>
            <a:endParaRPr lang="zh-TW" altLang="en-US" sz="8000" dirty="0">
              <a:solidFill>
                <a:srgbClr val="1D1D0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9448800" y="6272213"/>
            <a:ext cx="2743200" cy="365125"/>
          </a:xfrm>
        </p:spPr>
        <p:txBody>
          <a:bodyPr/>
          <a:lstStyle/>
          <a:p>
            <a:fld id="{A5C2D1CC-400E-401F-A922-5BC1CE914071}" type="slidenum">
              <a:rPr lang="zh-TW" altLang="en-US" sz="2800" smtClean="0">
                <a:solidFill>
                  <a:srgbClr val="A0BE83"/>
                </a:solidFill>
              </a:rPr>
              <a:t>9</a:t>
            </a:fld>
            <a:endParaRPr lang="zh-TW" altLang="en-US" sz="2800" dirty="0">
              <a:solidFill>
                <a:srgbClr val="A0BE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64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自訂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C0C0C"/>
      </a:hlink>
      <a:folHlink>
        <a:srgbClr val="37562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112</Words>
  <Application>Microsoft Office PowerPoint</Application>
  <PresentationFormat>寬螢幕</PresentationFormat>
  <Paragraphs>49</Paragraphs>
  <Slides>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Arial Unicode MS</vt:lpstr>
      <vt:lpstr>新細明體</vt:lpstr>
      <vt:lpstr>Arial</vt:lpstr>
      <vt:lpstr>Calibri</vt:lpstr>
      <vt:lpstr>Calibri Light</vt:lpstr>
      <vt:lpstr>Office 佈景主題</vt:lpstr>
      <vt:lpstr>Simple designs to save a life</vt:lpstr>
      <vt:lpstr>Outline</vt:lpstr>
      <vt:lpstr>Speaker</vt:lpstr>
      <vt:lpstr>Cleaner fuels</vt:lpstr>
      <vt:lpstr>Cleaner fuels</vt:lpstr>
      <vt:lpstr>Water quality testing</vt:lpstr>
      <vt:lpstr>Conclusion-reflection</vt:lpstr>
      <vt:lpstr>Reference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娟鳴 張</dc:creator>
  <cp:lastModifiedBy>娟鳴 張</cp:lastModifiedBy>
  <cp:revision>27</cp:revision>
  <dcterms:created xsi:type="dcterms:W3CDTF">2019-12-21T02:15:32Z</dcterms:created>
  <dcterms:modified xsi:type="dcterms:W3CDTF">2020-01-01T09:46:18Z</dcterms:modified>
</cp:coreProperties>
</file>