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5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7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20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7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9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4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30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DBAF-61BD-41ED-9CF5-1BD4E14B64D4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567D-867B-4763-BD67-8B4D85DAE0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2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數</a:t>
            </a:r>
            <a:r>
              <a:rPr lang="zh-TW" altLang="en-US" dirty="0"/>
              <a:t>據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89245"/>
              </p:ext>
            </p:extLst>
          </p:nvPr>
        </p:nvGraphicFramePr>
        <p:xfrm>
          <a:off x="838200" y="1481138"/>
          <a:ext cx="8110538" cy="489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工作表" r:id="rId3" imgW="4305482" imgH="2597312" progId="Excel.Sheet.12">
                  <p:embed/>
                </p:oleObj>
              </mc:Choice>
              <mc:Fallback>
                <p:oleObj name="工作表" r:id="rId3" imgW="4305482" imgH="25973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81138"/>
                        <a:ext cx="8110538" cy="489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9025128" y="1690688"/>
            <a:ext cx="2633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M1=215.7g</a:t>
            </a:r>
          </a:p>
          <a:p>
            <a:r>
              <a:rPr lang="en-US" altLang="zh-TW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M2=12g</a:t>
            </a:r>
          </a:p>
          <a:p>
            <a:r>
              <a:rPr lang="zh-TW" altLang="en-US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木塊厚</a:t>
            </a:r>
            <a:r>
              <a:rPr lang="en-US" altLang="zh-TW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=3.285c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m</a:t>
            </a:r>
            <a:endParaRPr lang="en-US" altLang="zh-TW" sz="28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Sin</a:t>
            </a:r>
            <a:r>
              <a:rPr lang="el-GR" altLang="zh-TW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θ</a:t>
            </a:r>
            <a:r>
              <a:rPr lang="en-US" altLang="zh-TW" sz="2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=0.03285</a:t>
            </a:r>
            <a:endParaRPr lang="zh-TW" altLang="en-US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62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41567"/>
              </p:ext>
            </p:extLst>
          </p:nvPr>
        </p:nvGraphicFramePr>
        <p:xfrm>
          <a:off x="838200" y="904875"/>
          <a:ext cx="10231438" cy="535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工作表" r:id="rId3" imgW="4959190" imgH="2597312" progId="Excel.Sheet.12">
                  <p:embed/>
                </p:oleObj>
              </mc:Choice>
              <mc:Fallback>
                <p:oleObj name="工作表" r:id="rId3" imgW="4959190" imgH="25973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904875"/>
                        <a:ext cx="10231438" cy="535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2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預定</a:t>
            </a:r>
            <a:r>
              <a:rPr lang="zh-TW" altLang="en-US" dirty="0"/>
              <a:t>計畫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1085576" cy="4328287"/>
          </a:xfrm>
        </p:spPr>
        <p:txBody>
          <a:bodyPr vert="horz">
            <a:normAutofit/>
          </a:bodyPr>
          <a:lstStyle/>
          <a:p>
            <a:r>
              <a:rPr lang="zh-TW" altLang="en-US" sz="3200" dirty="0" smtClean="0"/>
              <a:t> 先把碰撞部分處理完成</a:t>
            </a:r>
            <a:endParaRPr lang="en-US" altLang="zh-TW" sz="3200" dirty="0" smtClean="0"/>
          </a:p>
          <a:p>
            <a:r>
              <a:rPr lang="zh-TW" altLang="en-US" sz="3200" dirty="0" smtClean="0"/>
              <a:t>想針對</a:t>
            </a:r>
            <a:r>
              <a:rPr lang="zh-TW" altLang="en-US" sz="3200" dirty="0"/>
              <a:t>斜</a:t>
            </a:r>
            <a:r>
              <a:rPr lang="zh-TW" altLang="en-US" sz="3200" dirty="0" smtClean="0"/>
              <a:t>面</a:t>
            </a:r>
            <a:r>
              <a:rPr lang="zh-TW" altLang="en-US" sz="3200" dirty="0"/>
              <a:t>部</a:t>
            </a:r>
            <a:r>
              <a:rPr lang="zh-TW" altLang="en-US" sz="3200" dirty="0" smtClean="0"/>
              <a:t>分進行改進</a:t>
            </a: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+mj-ea"/>
                <a:ea typeface="+mj-ea"/>
              </a:rPr>
              <a:t>1.</a:t>
            </a:r>
            <a:r>
              <a:rPr lang="zh-TW" altLang="en-US" sz="3200" dirty="0" smtClean="0"/>
              <a:t>減少滑輪摩擦力</a:t>
            </a: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（ex.</a:t>
            </a:r>
            <a:r>
              <a:rPr lang="zh-TW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使尼龍線呈水平、線不要和滑輪卡到</a:t>
            </a:r>
            <a:r>
              <a:rPr lang="en-US" altLang="zh-TW" sz="3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endParaRPr lang="en-US" altLang="zh-TW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2.</a:t>
            </a:r>
            <a:r>
              <a:rPr lang="zh-TW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注意車子路線是否歪掉</a:t>
            </a:r>
            <a:endParaRPr lang="en-US" altLang="zh-TW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3.</a:t>
            </a:r>
            <a:r>
              <a:rPr lang="zh-TW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改變尼龍線長度，讓起始點往後</a:t>
            </a:r>
            <a:endParaRPr lang="en-US" altLang="zh-TW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4.</a:t>
            </a:r>
            <a:r>
              <a:rPr lang="zh-TW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攝影鏡頭和待測物保持水平（</a:t>
            </a:r>
            <a:r>
              <a:rPr lang="en-US" altLang="zh-TW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Tracker</a:t>
            </a:r>
            <a:r>
              <a:rPr lang="zh-TW" altLang="en-US" sz="3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部分）</a:t>
            </a:r>
            <a:endParaRPr lang="en-US" altLang="zh-TW" sz="3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134856" y="59801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工科系第三</a:t>
            </a:r>
            <a:r>
              <a:rPr lang="zh-TW" altLang="en-US" sz="2400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31859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Microsoft Excel 工作表</vt:lpstr>
      <vt:lpstr>數據</vt:lpstr>
      <vt:lpstr>PowerPoint 簡報</vt:lpstr>
      <vt:lpstr>預定計畫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數據</dc:title>
  <dc:creator>張娟鳴</dc:creator>
  <cp:lastModifiedBy>張娟鳴</cp:lastModifiedBy>
  <cp:revision>12</cp:revision>
  <dcterms:created xsi:type="dcterms:W3CDTF">2019-10-14T11:39:53Z</dcterms:created>
  <dcterms:modified xsi:type="dcterms:W3CDTF">2019-10-14T14:29:22Z</dcterms:modified>
</cp:coreProperties>
</file>