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7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5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3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08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11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7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F8F3-8B44-429C-B6F2-474E5A4D1F0E}" type="datetimeFigureOut">
              <a:rPr lang="zh-TW" altLang="en-US" smtClean="0"/>
              <a:t>2015/5/9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295F-FD79-458F-A447-9A1B9ABBA6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8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考試規則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14:00 ~</a:t>
            </a:r>
            <a:r>
              <a:rPr lang="en-US" altLang="zh-TW" dirty="0" smtClean="0"/>
              <a:t>18:30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只可帶書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不可帶手機</a:t>
            </a:r>
            <a:r>
              <a:rPr lang="en-US" altLang="zh-TW" dirty="0" smtClean="0"/>
              <a:t>/</a:t>
            </a:r>
            <a:r>
              <a:rPr lang="zh-TW" altLang="en-US" dirty="0" smtClean="0"/>
              <a:t>隨身碟，包包請放前面</a:t>
            </a:r>
            <a:endParaRPr lang="en-US" altLang="zh-TW" dirty="0" smtClean="0"/>
          </a:p>
          <a:p>
            <a:r>
              <a:rPr lang="zh-TW" altLang="en-US" dirty="0" smtClean="0"/>
              <a:t>建立新</a:t>
            </a:r>
            <a:r>
              <a:rPr lang="zh-TW" altLang="en-US" dirty="0" smtClean="0"/>
              <a:t>檔案並複製內容 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範例學號</a:t>
            </a:r>
            <a:r>
              <a:rPr lang="en-US" altLang="zh-TW" dirty="0" smtClean="0"/>
              <a:t>s1234567)</a:t>
            </a:r>
          </a:p>
          <a:p>
            <a:pPr lvl="1"/>
            <a:r>
              <a:rPr lang="en-US" altLang="zh-TW" dirty="0"/>
              <a:t>s1234567_main.cpp </a:t>
            </a:r>
            <a:r>
              <a:rPr lang="en-US" altLang="zh-TW" dirty="0" smtClean="0"/>
              <a:t>(</a:t>
            </a:r>
            <a:r>
              <a:rPr lang="en-US" altLang="zh-TW" dirty="0" smtClean="0"/>
              <a:t>midterm_2nd.cpp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可註解無法編譯的部分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s1234567_Vector.h (PG2Vector.h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可延伸</a:t>
            </a:r>
            <a:r>
              <a:rPr lang="en-US" altLang="zh-TW" dirty="0"/>
              <a:t>/</a:t>
            </a:r>
            <a:r>
              <a:rPr lang="zh-TW" altLang="en-US" dirty="0"/>
              <a:t>追加需要的功能</a:t>
            </a:r>
            <a:r>
              <a:rPr lang="zh-TW" altLang="en-US" dirty="0" smtClean="0"/>
              <a:t>，</a:t>
            </a:r>
            <a:r>
              <a:rPr lang="zh-TW" altLang="en-US" dirty="0"/>
              <a:t>未完成部分可</a:t>
            </a:r>
            <a:r>
              <a:rPr lang="zh-TW" altLang="en-US" dirty="0" smtClean="0"/>
              <a:t>註解</a:t>
            </a:r>
            <a:r>
              <a:rPr lang="zh-TW" altLang="en-US" dirty="0" smtClean="0"/>
              <a:t>掉</a:t>
            </a:r>
            <a:endParaRPr lang="en-US" altLang="zh-TW" dirty="0"/>
          </a:p>
          <a:p>
            <a:pPr lvl="2"/>
            <a:r>
              <a:rPr lang="en-US" altLang="zh-TW" dirty="0" smtClean="0"/>
              <a:t>s1234567_Vector.cpp </a:t>
            </a:r>
            <a:r>
              <a:rPr lang="en-US" altLang="zh-TW" dirty="0"/>
              <a:t>(</a:t>
            </a:r>
            <a:r>
              <a:rPr lang="en-US" altLang="zh-TW" dirty="0" smtClean="0"/>
              <a:t>PG2Vector_partial.cpp)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s1234567_HugeUInteger.h (PG2HugeUInteger.h)</a:t>
            </a:r>
          </a:p>
          <a:p>
            <a:pPr lvl="2"/>
            <a:r>
              <a:rPr lang="zh-TW" altLang="en-US" dirty="0" smtClean="0"/>
              <a:t>可</a:t>
            </a:r>
            <a:r>
              <a:rPr lang="zh-TW" altLang="en-US" dirty="0"/>
              <a:t>延伸</a:t>
            </a:r>
            <a:r>
              <a:rPr lang="en-US" altLang="zh-TW" dirty="0"/>
              <a:t>/</a:t>
            </a:r>
            <a:r>
              <a:rPr lang="zh-TW" altLang="en-US" dirty="0"/>
              <a:t>追加需要的功能，未完成部分可註解掉</a:t>
            </a:r>
            <a:endParaRPr lang="en-US" altLang="zh-TW" dirty="0"/>
          </a:p>
          <a:p>
            <a:pPr lvl="2"/>
            <a:r>
              <a:rPr lang="en-US" altLang="zh-TW" dirty="0"/>
              <a:t>s1234567_HugeUInteger.cpp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PG2HugeUInteger_partial.cpp)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檔案請通通放在同一層</a:t>
            </a:r>
            <a:endParaRPr lang="en-US" altLang="zh-TW" dirty="0" smtClean="0">
              <a:solidFill>
                <a:srgbClr val="FFFF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4467" y="0"/>
            <a:ext cx="32095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</a:rPr>
              <a:t>請勿作弊 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zh-TW" altLang="en-US" sz="2400" dirty="0">
                <a:solidFill>
                  <a:srgbClr val="FFFF00"/>
                </a:solidFill>
              </a:rPr>
              <a:t>由助教認定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 </a:t>
            </a:r>
            <a:r>
              <a:rPr lang="en-US" altLang="zh-TW" sz="2400" dirty="0">
                <a:solidFill>
                  <a:srgbClr val="FFFF00"/>
                </a:solidFill>
              </a:rPr>
              <a:t>– </a:t>
            </a:r>
            <a:r>
              <a:rPr lang="zh-TW" altLang="en-US" sz="2400" dirty="0">
                <a:solidFill>
                  <a:srgbClr val="FFFF00"/>
                </a:solidFill>
              </a:rPr>
              <a:t>可編譯才批改！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7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考試</a:t>
            </a:r>
            <a:r>
              <a:rPr lang="zh-TW" altLang="en-US" dirty="0" smtClean="0"/>
              <a:t>規則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考試流程</a:t>
            </a:r>
            <a:r>
              <a:rPr lang="en-US" altLang="zh-TW" dirty="0" smtClean="0"/>
              <a:t>+</a:t>
            </a:r>
            <a:r>
              <a:rPr lang="zh-TW" altLang="en-US" dirty="0" smtClean="0"/>
              <a:t>繳交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zh-TW" altLang="en-US" dirty="0"/>
              <a:t>首先，將你</a:t>
            </a:r>
            <a:r>
              <a:rPr lang="en-US" altLang="zh-TW" dirty="0"/>
              <a:t>D</a:t>
            </a:r>
            <a:r>
              <a:rPr lang="zh-TW" altLang="en-US" dirty="0"/>
              <a:t>槽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midterm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FF00"/>
                </a:solidFill>
              </a:rPr>
              <a:t>資料夾名稱</a:t>
            </a:r>
            <a:r>
              <a:rPr lang="zh-TW" altLang="en-US" dirty="0" smtClean="0"/>
              <a:t>改成你的學號：</a:t>
            </a:r>
            <a:r>
              <a:rPr lang="zh-TW" altLang="en-US" dirty="0"/>
              <a:t>範例學號</a:t>
            </a:r>
            <a:r>
              <a:rPr lang="en-US" altLang="zh-TW" dirty="0" smtClean="0"/>
              <a:t>s1234567</a:t>
            </a:r>
          </a:p>
          <a:p>
            <a:r>
              <a:rPr lang="zh-TW" altLang="en-US" dirty="0" smtClean="0"/>
              <a:t>接著，創建上一頁所提及之五個檔案</a:t>
            </a:r>
            <a:endParaRPr lang="en-US" altLang="zh-TW" dirty="0" smtClean="0"/>
          </a:p>
          <a:p>
            <a:pPr lvl="1"/>
            <a:r>
              <a:rPr lang="zh-TW" altLang="en-US" dirty="0"/>
              <a:t>這些檔案直接</a:t>
            </a:r>
            <a:r>
              <a:rPr lang="zh-TW" altLang="en-US" dirty="0" smtClean="0"/>
              <a:t>放在 D</a:t>
            </a:r>
            <a:r>
              <a:rPr lang="en-US" altLang="zh-TW" dirty="0" smtClean="0"/>
              <a:t>:\s1234567 </a:t>
            </a:r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/>
              <a:t>將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zh-TW" altLang="en-US" dirty="0" smtClean="0"/>
              <a:t>檔案進行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(</a:t>
            </a:r>
            <a:r>
              <a:rPr lang="zh-TW" altLang="en-US" dirty="0" smtClean="0"/>
              <a:t>建立第一版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D</a:t>
            </a:r>
            <a:r>
              <a:rPr lang="en-US" altLang="zh-TW" dirty="0"/>
              <a:t>:\s1234567 </a:t>
            </a:r>
            <a:r>
              <a:rPr lang="zh-TW" altLang="en-US" dirty="0"/>
              <a:t>這</a:t>
            </a:r>
            <a:r>
              <a:rPr lang="zh-TW" altLang="en-US" dirty="0" smtClean="0"/>
              <a:t>一層</a:t>
            </a:r>
            <a:r>
              <a:rPr lang="zh-TW" altLang="en-US" dirty="0"/>
              <a:t>進行操作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zh-TW" altLang="en-US" dirty="0"/>
              <a:t>開始</a:t>
            </a:r>
            <a:r>
              <a:rPr lang="zh-TW" altLang="en-US" dirty="0" smtClean="0"/>
              <a:t>撰寫，在可以編譯之後中途可進行多次</a:t>
            </a:r>
            <a:r>
              <a:rPr lang="en-US" altLang="zh-TW" dirty="0"/>
              <a:t>commit 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離開</a:t>
            </a:r>
            <a:r>
              <a:rPr lang="zh-TW" altLang="en-US" dirty="0" smtClean="0"/>
              <a:t>前</a:t>
            </a:r>
            <a:r>
              <a:rPr lang="zh-TW" altLang="en-US" dirty="0"/>
              <a:t>進行</a:t>
            </a:r>
            <a:r>
              <a:rPr lang="en-US" altLang="zh-TW" dirty="0" err="1"/>
              <a:t>git</a:t>
            </a:r>
            <a:r>
              <a:rPr lang="en-US" altLang="zh-TW" dirty="0"/>
              <a:t> add </a:t>
            </a:r>
            <a:r>
              <a:rPr lang="zh-TW" altLang="en-US" dirty="0"/>
              <a:t>與 </a:t>
            </a:r>
            <a:r>
              <a:rPr lang="en-US" altLang="zh-TW" dirty="0" err="1"/>
              <a:t>git</a:t>
            </a:r>
            <a:r>
              <a:rPr lang="en-US" altLang="zh-TW" dirty="0"/>
              <a:t> commit 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無須</a:t>
            </a:r>
            <a:r>
              <a:rPr lang="en-US" altLang="zh-TW" dirty="0" smtClean="0"/>
              <a:t>push)</a:t>
            </a:r>
          </a:p>
          <a:p>
            <a:pPr lvl="1"/>
            <a:r>
              <a:rPr lang="zh-TW" altLang="en-US" dirty="0"/>
              <a:t>請確保你的程式可以</a:t>
            </a:r>
            <a:r>
              <a:rPr lang="zh-TW" altLang="en-US" dirty="0" smtClean="0"/>
              <a:t>編譯</a:t>
            </a:r>
            <a:r>
              <a:rPr lang="en-US" altLang="zh-TW" dirty="0" smtClean="0"/>
              <a:t>!!!</a:t>
            </a:r>
          </a:p>
          <a:p>
            <a:pPr lvl="1"/>
            <a:r>
              <a:rPr lang="zh-TW" altLang="en-US" dirty="0">
                <a:solidFill>
                  <a:srgbClr val="FFFF00"/>
                </a:solidFill>
              </a:rPr>
              <a:t>離開前請呼叫助教進行檢查，自行離開者視同缺考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4467" y="0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</a:rPr>
              <a:t>請勿作弊 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zh-TW" altLang="en-US" sz="2400" dirty="0">
                <a:solidFill>
                  <a:srgbClr val="FFFF00"/>
                </a:solidFill>
              </a:rPr>
              <a:t>由助教認定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1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考試內容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5393"/>
          </a:xfrm>
        </p:spPr>
        <p:txBody>
          <a:bodyPr>
            <a:normAutofit/>
          </a:bodyPr>
          <a:lstStyle/>
          <a:p>
            <a:r>
              <a:rPr lang="zh-TW" altLang="en-US" dirty="0"/>
              <a:t>建立專案，把</a:t>
            </a:r>
            <a:r>
              <a:rPr lang="zh-TW" altLang="en-US" dirty="0" smtClean="0"/>
              <a:t>大多數</a:t>
            </a:r>
            <a:r>
              <a:rPr lang="zh-TW" altLang="en-US" dirty="0"/>
              <a:t>還沒完成的部分註解</a:t>
            </a:r>
            <a:endParaRPr lang="en-US" altLang="zh-TW" dirty="0" smtClean="0"/>
          </a:p>
          <a:p>
            <a:r>
              <a:rPr lang="zh-TW" altLang="en-US" dirty="0" smtClean="0"/>
              <a:t>檢視 </a:t>
            </a:r>
            <a:r>
              <a:rPr lang="en-US" altLang="zh-TW" dirty="0" smtClean="0"/>
              <a:t>PG2Vector.h</a:t>
            </a:r>
          </a:p>
          <a:p>
            <a:r>
              <a:rPr lang="zh-TW" altLang="en-US" dirty="0" smtClean="0"/>
              <a:t>針對 </a:t>
            </a:r>
            <a:r>
              <a:rPr lang="en-US" altLang="zh-TW" dirty="0" smtClean="0"/>
              <a:t>PG2Vector_partial.cpp</a:t>
            </a:r>
            <a:r>
              <a:rPr lang="zh-TW" altLang="en-US" dirty="0" smtClean="0"/>
              <a:t> 進行補完</a:t>
            </a:r>
            <a:endParaRPr lang="en-US" altLang="zh-TW" dirty="0" smtClean="0"/>
          </a:p>
          <a:p>
            <a:pPr lvl="1"/>
            <a:r>
              <a:rPr lang="zh-TW" altLang="en-US" dirty="0"/>
              <a:t>可優先</a:t>
            </a:r>
            <a:r>
              <a:rPr lang="zh-TW" altLang="en-US" dirty="0" smtClean="0"/>
              <a:t>處理會在</a:t>
            </a:r>
            <a:r>
              <a:rPr lang="en-US" altLang="zh-TW" dirty="0" smtClean="0"/>
              <a:t>PG2HugeUInteger</a:t>
            </a:r>
            <a:r>
              <a:rPr lang="zh-TW" altLang="en-US" dirty="0"/>
              <a:t>裡面用到</a:t>
            </a:r>
            <a:r>
              <a:rPr lang="zh-TW" altLang="en-US" dirty="0" smtClean="0"/>
              <a:t>的函示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midterm_2nd.cpp</a:t>
            </a:r>
            <a:r>
              <a:rPr lang="zh-TW" altLang="en-US" dirty="0" smtClean="0"/>
              <a:t>前半段進行測試</a:t>
            </a:r>
            <a:endParaRPr lang="en-US" altLang="zh-TW" dirty="0" smtClean="0"/>
          </a:p>
          <a:p>
            <a:r>
              <a:rPr lang="en-US" altLang="zh-TW" dirty="0" smtClean="0"/>
              <a:t>----------------------------------------------------------------</a:t>
            </a:r>
          </a:p>
          <a:p>
            <a:r>
              <a:rPr lang="zh-TW" altLang="en-US" dirty="0" smtClean="0"/>
              <a:t>檢視 </a:t>
            </a:r>
            <a:r>
              <a:rPr lang="en-US" altLang="zh-TW" dirty="0" smtClean="0"/>
              <a:t>PG2HugeUInteger.h </a:t>
            </a:r>
            <a:r>
              <a:rPr lang="zh-TW" altLang="en-US" dirty="0" smtClean="0"/>
              <a:t>補上自行需要的函示</a:t>
            </a:r>
            <a:endParaRPr lang="en-US" altLang="zh-TW" dirty="0" smtClean="0"/>
          </a:p>
          <a:p>
            <a:pPr lvl="1"/>
            <a:r>
              <a:rPr lang="zh-TW" altLang="en-US" dirty="0"/>
              <a:t>預設</a:t>
            </a:r>
            <a:r>
              <a:rPr lang="zh-TW" altLang="en-US" dirty="0" smtClean="0"/>
              <a:t>使用</a:t>
            </a:r>
            <a:r>
              <a:rPr lang="en-US" altLang="zh-TW" dirty="0"/>
              <a:t>&lt;vector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，請改成</a:t>
            </a:r>
            <a:r>
              <a:rPr lang="en-US" altLang="zh-TW" dirty="0" smtClean="0"/>
              <a:t>Vector</a:t>
            </a:r>
          </a:p>
          <a:p>
            <a:r>
              <a:rPr lang="zh-TW" altLang="en-US" dirty="0"/>
              <a:t>針對 </a:t>
            </a:r>
            <a:r>
              <a:rPr lang="en-US" altLang="zh-TW" dirty="0"/>
              <a:t>PG2HugeUInteger</a:t>
            </a:r>
            <a:r>
              <a:rPr lang="en-US" altLang="zh-TW" dirty="0" smtClean="0"/>
              <a:t>.cpp</a:t>
            </a:r>
            <a:r>
              <a:rPr lang="zh-TW" altLang="en-US" dirty="0" smtClean="0"/>
              <a:t> </a:t>
            </a:r>
            <a:r>
              <a:rPr lang="zh-TW" altLang="en-US" dirty="0"/>
              <a:t>進行補完</a:t>
            </a:r>
            <a:endParaRPr lang="en-US" altLang="zh-TW" dirty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midterm_2nd.cpp</a:t>
            </a:r>
            <a:r>
              <a:rPr lang="zh-TW" altLang="en-US" dirty="0" smtClean="0"/>
              <a:t>後半</a:t>
            </a:r>
            <a:r>
              <a:rPr lang="zh-TW" altLang="en-US" dirty="0"/>
              <a:t>段進行測試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4467" y="0"/>
            <a:ext cx="3209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FF00"/>
                </a:solidFill>
              </a:rPr>
              <a:t>請勿作弊 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zh-TW" altLang="en-US" sz="2400" dirty="0">
                <a:solidFill>
                  <a:srgbClr val="FFFF00"/>
                </a:solidFill>
              </a:rPr>
              <a:t>由助教認定</a:t>
            </a:r>
            <a:r>
              <a:rPr lang="en-US" altLang="zh-TW" sz="2400" dirty="0" smtClean="0">
                <a:solidFill>
                  <a:srgbClr val="FFFF00"/>
                </a:solidFill>
              </a:rPr>
              <a:t>)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0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309</Words>
  <Application>Microsoft Office PowerPoint</Application>
  <PresentationFormat>如螢幕大小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考試規則</vt:lpstr>
      <vt:lpstr>考試規則 – 考試流程+繳交</vt:lpstr>
      <vt:lpstr>考試內容</vt:lpstr>
    </vt:vector>
  </TitlesOfParts>
  <Company>Yuan Ze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考試規則</dc:title>
  <dc:creator>葉奕成</dc:creator>
  <cp:lastModifiedBy>葉奕成</cp:lastModifiedBy>
  <cp:revision>3</cp:revision>
  <dcterms:created xsi:type="dcterms:W3CDTF">2015-05-02T05:07:14Z</dcterms:created>
  <dcterms:modified xsi:type="dcterms:W3CDTF">2015-05-09T04:18:02Z</dcterms:modified>
</cp:coreProperties>
</file>