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5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41A4-EC85-B749-932E-1CF4B43E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55CDA-25D0-9A42-B386-1BF347106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C83A-6DCD-9648-97FE-B809B41F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59A3-B69F-C542-AB46-7DB2261C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57CCD-D14B-7C45-8002-ED3898B2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0A30-1091-8240-A63C-66FAB33E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37E65-2ABD-FB41-85C7-5DBB32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7D9D8-FA26-8545-B547-5C575513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75D8-8015-2341-955A-2EAFAC2C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7752-CA82-1649-BBC6-552181F2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0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1DE21-E5CE-274F-AF25-6FC7D7C28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39289-F9A3-1646-8EFB-29EAEC22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87BC-5EF1-6D47-A5DF-1CC3B8E9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2619-6F0C-E744-ACB7-652C64D2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1984-872D-B04D-BC37-C07DC0BF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868C-1914-6845-987C-DA1BA911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112D-A278-0842-92F4-F88B3962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8995E-400C-504A-B515-AF430BC0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377E7-8505-0245-92FE-442F48B2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BD87E-BA7A-0546-9B1F-375143F8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0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1BA2-6E78-1B44-8540-E6DC6C54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3FC19-512A-AD47-9F03-35C4B36F5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E835F-9D70-7345-A047-035EA139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4851-262C-D743-9D71-1C01222C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441D-DBB2-1642-8A20-CFFAE5DD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9D5D-CAE5-7045-8DD2-207FDF0E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93A1-97FA-4D4F-9628-840ADE652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A70E3-D122-5B4E-91E7-3A4759246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CE82-A00D-7C4F-842B-54E566EE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DDDE6-7A12-A64D-893E-122DC2C9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6DCE3-8350-904A-9B6F-D1C27957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3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159-4ED5-4343-85E8-5A7D597F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6FAF-1FE7-AA4C-AA52-07063955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E545A-FBA4-4C40-BED0-1D8574F4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64EF2-3511-9A49-A0A7-8042EC6A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B482D-9642-954D-9D75-BFDE77EA0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8F93-8AB9-EC41-BA9C-CD59FB4C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EA84E-51FC-A748-BD7D-EA2AE80A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04F16-B7A5-3A48-82BB-D95E3FF9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4A90-FC46-BE4E-AC84-AD6D33A6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09F71-7F12-0E4A-9611-16E6D53A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83B82-8C15-4E4E-8523-534FB78E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7D61E-E56F-EA44-A1D5-7AE422A1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1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A72CE-84D0-2645-9902-30C0EEB5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5F983-179B-AF4E-9609-7866AE05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E9786-8458-0E4C-B373-065BCD21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0362-09AE-534F-8468-EC32283C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671AA-2F9D-5340-BDBD-6785E7324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0C43-99BD-0141-B80D-6722C0447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556E-4ADB-F647-87E4-DC3DE282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7410-5AC8-FD4B-9B44-3E1835D6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AEB18-B483-1B49-9EB3-FF1A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28FA-E093-224D-8D42-44BE071E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D57A6-D115-AD45-AC08-43EC5B975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EE2BE-B819-B24B-92B4-4C70513BB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171B0-EED1-9B4E-B8D1-91713F39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92D5-3C56-5C46-A264-CCFEA792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8985-1E85-F940-8E56-C6623F39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2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2220A1-009A-B54C-B742-B4075A9D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83BC3-09E9-3945-AF58-FCF16534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610A-F2E7-6045-B668-DAC5DB015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D186E-A8FE-BA4F-89A5-9FF4094F9EA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91A8-5B9D-E740-9578-2E5FC83A4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44E03-0594-C141-82AB-119DDD4DA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66340-6561-1043-AA8A-00C6D8170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1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2367-71F6-C44B-A90C-4F575C8A4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of CO2 as function of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9187F-503D-9C4B-8FB0-FC515791A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Chengyu Chen</a:t>
            </a:r>
          </a:p>
        </p:txBody>
      </p:sp>
    </p:spTree>
    <p:extLst>
      <p:ext uri="{BB962C8B-B14F-4D97-AF65-F5344CB8AC3E}">
        <p14:creationId xmlns:p14="http://schemas.microsoft.com/office/powerpoint/2010/main" val="133012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528A-390D-1F42-B3FE-2AE5291D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NASA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E5E31-C369-8344-A40F-EBAD9F763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313" y="1558652"/>
            <a:ext cx="8786812" cy="4934223"/>
          </a:xfrm>
        </p:spPr>
      </p:pic>
    </p:spTree>
    <p:extLst>
      <p:ext uri="{BB962C8B-B14F-4D97-AF65-F5344CB8AC3E}">
        <p14:creationId xmlns:p14="http://schemas.microsoft.com/office/powerpoint/2010/main" val="288512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1DAD-C1EE-5544-B2ED-5414884A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NOAA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567A7F-ACBD-FE4A-8F81-F496A5F44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1690688"/>
            <a:ext cx="8815387" cy="5039491"/>
          </a:xfrm>
        </p:spPr>
      </p:pic>
    </p:spTree>
    <p:extLst>
      <p:ext uri="{BB962C8B-B14F-4D97-AF65-F5344CB8AC3E}">
        <p14:creationId xmlns:p14="http://schemas.microsoft.com/office/powerpoint/2010/main" val="94733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B41A-229C-5E4C-AB43-31F234B8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containing both NASA and NOAA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32B83-1FD6-9646-95F1-7AC9AFD5D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40"/>
          <a:stretch/>
        </p:blipFill>
        <p:spPr>
          <a:xfrm>
            <a:off x="838199" y="1690687"/>
            <a:ext cx="9591675" cy="4567237"/>
          </a:xfrm>
        </p:spPr>
      </p:pic>
    </p:spTree>
    <p:extLst>
      <p:ext uri="{BB962C8B-B14F-4D97-AF65-F5344CB8AC3E}">
        <p14:creationId xmlns:p14="http://schemas.microsoft.com/office/powerpoint/2010/main" val="59424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3009-0A62-9845-8DFE-08D55BB5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Realistic CO2 forcing Model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0AEBF-3CD5-5B4C-967B-EFF27EC7A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72"/>
          <a:stretch/>
        </p:blipFill>
        <p:spPr>
          <a:xfrm>
            <a:off x="557213" y="1690688"/>
            <a:ext cx="10796587" cy="4595811"/>
          </a:xfrm>
        </p:spPr>
      </p:pic>
    </p:spTree>
    <p:extLst>
      <p:ext uri="{BB962C8B-B14F-4D97-AF65-F5344CB8AC3E}">
        <p14:creationId xmlns:p14="http://schemas.microsoft.com/office/powerpoint/2010/main" val="236448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41B8-0389-D344-9320-409C8F3B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CO2 forcing from Xu and Ram, 2017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4B61B-7871-9040-8031-9B7133573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1624"/>
            <a:ext cx="10515600" cy="4314825"/>
          </a:xfrm>
        </p:spPr>
      </p:pic>
    </p:spTree>
    <p:extLst>
      <p:ext uri="{BB962C8B-B14F-4D97-AF65-F5344CB8AC3E}">
        <p14:creationId xmlns:p14="http://schemas.microsoft.com/office/powerpoint/2010/main" val="254471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34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Graphs of CO2 as function of time</vt:lpstr>
      <vt:lpstr>Data from NASA</vt:lpstr>
      <vt:lpstr>Data from NOAA</vt:lpstr>
      <vt:lpstr>Graph containing both NASA and NOAA data</vt:lpstr>
      <vt:lpstr>Realistic CO2 forcing Model</vt:lpstr>
      <vt:lpstr>CO2 forcing from Xu and Ram, 2017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of CO2 as function of 1</dc:title>
  <dc:creator>Chengyu Chen</dc:creator>
  <cp:lastModifiedBy>Chengyu Chen</cp:lastModifiedBy>
  <cp:revision>5</cp:revision>
  <dcterms:created xsi:type="dcterms:W3CDTF">2019-05-10T16:21:40Z</dcterms:created>
  <dcterms:modified xsi:type="dcterms:W3CDTF">2019-05-13T04:08:51Z</dcterms:modified>
</cp:coreProperties>
</file>