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6" r:id="rId5"/>
    <p:sldId id="256" r:id="rId6"/>
    <p:sldId id="297" r:id="rId7"/>
    <p:sldId id="298" r:id="rId8"/>
    <p:sldId id="299" r:id="rId9"/>
    <p:sldId id="287" r:id="rId10"/>
    <p:sldId id="288" r:id="rId11"/>
    <p:sldId id="289" r:id="rId12"/>
    <p:sldId id="263" r:id="rId13"/>
    <p:sldId id="283" r:id="rId14"/>
    <p:sldId id="264" r:id="rId15"/>
    <p:sldId id="284" r:id="rId16"/>
    <p:sldId id="285" r:id="rId17"/>
    <p:sldId id="286" r:id="rId18"/>
    <p:sldId id="258" r:id="rId19"/>
    <p:sldId id="290" r:id="rId20"/>
    <p:sldId id="291" r:id="rId21"/>
    <p:sldId id="292" r:id="rId22"/>
    <p:sldId id="293" r:id="rId23"/>
    <p:sldId id="294" r:id="rId24"/>
    <p:sldId id="260" r:id="rId25"/>
    <p:sldId id="261" r:id="rId26"/>
    <p:sldId id="262" r:id="rId27"/>
    <p:sldId id="265" r:id="rId28"/>
    <p:sldId id="266" r:id="rId29"/>
    <p:sldId id="267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CEA2"/>
    <a:srgbClr val="319B42"/>
    <a:srgbClr val="4B4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3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E214-1B3B-6D42-B58A-66A9F7F7995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19EBD-EE5D-3347-9B9C-D9F56AAA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2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ACEFB-880F-2B40-A635-F420A8B01600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2AC2E-B920-9742-9EF0-89A9F225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2AC2E-B920-9742-9EF0-89A9F22538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024" y="4525574"/>
            <a:ext cx="10835952" cy="1419096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46237"/>
            <a:ext cx="9144000" cy="40419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wardslash Left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 userDrawn="1"/>
        </p:nvSpPr>
        <p:spPr>
          <a:xfrm>
            <a:off x="1742913" y="0"/>
            <a:ext cx="4342966" cy="6858000"/>
          </a:xfrm>
          <a:custGeom>
            <a:avLst/>
            <a:gdLst>
              <a:gd name="connsiteX0" fmla="*/ 3085648 w 4342966"/>
              <a:gd name="connsiteY0" fmla="*/ 0 h 6858000"/>
              <a:gd name="connsiteX1" fmla="*/ 4342966 w 4342966"/>
              <a:gd name="connsiteY1" fmla="*/ 0 h 6858000"/>
              <a:gd name="connsiteX2" fmla="*/ 774284 w 4342966"/>
              <a:gd name="connsiteY2" fmla="*/ 6858000 h 6858000"/>
              <a:gd name="connsiteX3" fmla="*/ 404542 w 4342966"/>
              <a:gd name="connsiteY3" fmla="*/ 6858000 h 6858000"/>
              <a:gd name="connsiteX4" fmla="*/ 404542 w 4342966"/>
              <a:gd name="connsiteY4" fmla="*/ 5929745 h 6858000"/>
              <a:gd name="connsiteX5" fmla="*/ 0 w 4342966"/>
              <a:gd name="connsiteY5" fmla="*/ 59297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2966" h="6858000">
                <a:moveTo>
                  <a:pt x="3085648" y="0"/>
                </a:moveTo>
                <a:lnTo>
                  <a:pt x="4342966" y="0"/>
                </a:lnTo>
                <a:lnTo>
                  <a:pt x="774284" y="6858000"/>
                </a:lnTo>
                <a:lnTo>
                  <a:pt x="404542" y="6858000"/>
                </a:lnTo>
                <a:lnTo>
                  <a:pt x="404542" y="5929745"/>
                </a:lnTo>
                <a:lnTo>
                  <a:pt x="0" y="5929745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601897"/>
            <a:ext cx="5973928" cy="7459897"/>
          </a:xfrm>
          <a:custGeom>
            <a:avLst/>
            <a:gdLst>
              <a:gd name="connsiteX0" fmla="*/ 1 w 5973928"/>
              <a:gd name="connsiteY0" fmla="*/ 6965163 h 7459897"/>
              <a:gd name="connsiteX1" fmla="*/ 1 w 5973928"/>
              <a:gd name="connsiteY1" fmla="*/ 7350272 h 7459897"/>
              <a:gd name="connsiteX2" fmla="*/ 1675161 w 5973928"/>
              <a:gd name="connsiteY2" fmla="*/ 7350272 h 7459897"/>
              <a:gd name="connsiteX3" fmla="*/ 1874716 w 5973928"/>
              <a:gd name="connsiteY3" fmla="*/ 6965163 h 7459897"/>
              <a:gd name="connsiteX4" fmla="*/ 1968500 w 5973928"/>
              <a:gd name="connsiteY4" fmla="*/ 0 h 7459897"/>
              <a:gd name="connsiteX5" fmla="*/ 2583097 w 5973928"/>
              <a:gd name="connsiteY5" fmla="*/ 0 h 7459897"/>
              <a:gd name="connsiteX6" fmla="*/ 2583097 w 5973928"/>
              <a:gd name="connsiteY6" fmla="*/ 601897 h 7459897"/>
              <a:gd name="connsiteX7" fmla="*/ 5963474 w 5973928"/>
              <a:gd name="connsiteY7" fmla="*/ 601897 h 7459897"/>
              <a:gd name="connsiteX8" fmla="*/ 2409802 w 5973928"/>
              <a:gd name="connsiteY8" fmla="*/ 7459887 h 7459897"/>
              <a:gd name="connsiteX9" fmla="*/ 5970581 w 5973928"/>
              <a:gd name="connsiteY9" fmla="*/ 7459887 h 7459897"/>
              <a:gd name="connsiteX10" fmla="*/ 5973928 w 5973928"/>
              <a:gd name="connsiteY10" fmla="*/ 7459897 h 7459897"/>
              <a:gd name="connsiteX11" fmla="*/ 0 w 5973928"/>
              <a:gd name="connsiteY11" fmla="*/ 7459897 h 7459897"/>
              <a:gd name="connsiteX12" fmla="*/ 0 w 5973928"/>
              <a:gd name="connsiteY12" fmla="*/ 601897 h 7459897"/>
              <a:gd name="connsiteX13" fmla="*/ 1968500 w 5973928"/>
              <a:gd name="connsiteY13" fmla="*/ 601897 h 745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3928" h="7459897">
                <a:moveTo>
                  <a:pt x="1" y="6965163"/>
                </a:moveTo>
                <a:lnTo>
                  <a:pt x="1" y="7350272"/>
                </a:lnTo>
                <a:lnTo>
                  <a:pt x="1675161" y="7350272"/>
                </a:lnTo>
                <a:lnTo>
                  <a:pt x="1874716" y="6965163"/>
                </a:lnTo>
                <a:close/>
                <a:moveTo>
                  <a:pt x="1968500" y="0"/>
                </a:moveTo>
                <a:lnTo>
                  <a:pt x="2583097" y="0"/>
                </a:lnTo>
                <a:lnTo>
                  <a:pt x="2583097" y="601897"/>
                </a:lnTo>
                <a:lnTo>
                  <a:pt x="5963474" y="601897"/>
                </a:lnTo>
                <a:lnTo>
                  <a:pt x="2409802" y="7459887"/>
                </a:lnTo>
                <a:lnTo>
                  <a:pt x="5970581" y="7459887"/>
                </a:lnTo>
                <a:lnTo>
                  <a:pt x="5973928" y="7459897"/>
                </a:lnTo>
                <a:lnTo>
                  <a:pt x="0" y="7459897"/>
                </a:lnTo>
                <a:lnTo>
                  <a:pt x="0" y="601897"/>
                </a:lnTo>
                <a:lnTo>
                  <a:pt x="1968500" y="6018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2118" y="6356350"/>
            <a:ext cx="64028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4" y="6418730"/>
            <a:ext cx="1219637" cy="274182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556001" y="365125"/>
            <a:ext cx="8445499" cy="5811838"/>
          </a:xfrm>
          <a:custGeom>
            <a:avLst/>
            <a:gdLst>
              <a:gd name="connsiteX0" fmla="*/ 2221625 w 8445499"/>
              <a:gd name="connsiteY0" fmla="*/ 0 h 5811838"/>
              <a:gd name="connsiteX1" fmla="*/ 8445499 w 8445499"/>
              <a:gd name="connsiteY1" fmla="*/ 0 h 5811838"/>
              <a:gd name="connsiteX2" fmla="*/ 8445499 w 8445499"/>
              <a:gd name="connsiteY2" fmla="*/ 3460709 h 5811838"/>
              <a:gd name="connsiteX3" fmla="*/ 7316850 w 8445499"/>
              <a:gd name="connsiteY3" fmla="*/ 5811838 h 5811838"/>
              <a:gd name="connsiteX4" fmla="*/ 0 w 8445499"/>
              <a:gd name="connsiteY4" fmla="*/ 5811838 h 5811838"/>
              <a:gd name="connsiteX5" fmla="*/ 0 w 8445499"/>
              <a:gd name="connsiteY5" fmla="*/ 4287363 h 581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5499" h="5811838">
                <a:moveTo>
                  <a:pt x="2221625" y="0"/>
                </a:moveTo>
                <a:lnTo>
                  <a:pt x="8445499" y="0"/>
                </a:lnTo>
                <a:lnTo>
                  <a:pt x="8445499" y="3460709"/>
                </a:lnTo>
                <a:lnTo>
                  <a:pt x="7316850" y="5811838"/>
                </a:lnTo>
                <a:lnTo>
                  <a:pt x="0" y="5811838"/>
                </a:lnTo>
                <a:lnTo>
                  <a:pt x="0" y="42873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747963" indent="-254000">
              <a:tabLst/>
              <a:defRPr sz="2600"/>
            </a:lvl1pPr>
            <a:lvl2pPr marL="3036888" indent="-249238">
              <a:tabLst/>
              <a:defRPr sz="2400"/>
            </a:lvl2pPr>
            <a:lvl3pPr marL="3324225" indent="-234950">
              <a:tabLst/>
              <a:defRPr sz="2200"/>
            </a:lvl3pPr>
            <a:lvl4pPr marL="3600450" indent="-249238">
              <a:tabLst/>
              <a:defRPr sz="2000"/>
            </a:lvl4pPr>
            <a:lvl5pPr marL="3887788" indent="-261938">
              <a:tabLst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-12700" y="0"/>
            <a:ext cx="5973763" cy="6858000"/>
          </a:xfrm>
          <a:custGeom>
            <a:avLst/>
            <a:gdLst>
              <a:gd name="connsiteX0" fmla="*/ 1 w 5973763"/>
              <a:gd name="connsiteY0" fmla="*/ 6363266 h 6858000"/>
              <a:gd name="connsiteX1" fmla="*/ 1 w 5973763"/>
              <a:gd name="connsiteY1" fmla="*/ 6748375 h 6858000"/>
              <a:gd name="connsiteX2" fmla="*/ 1675161 w 5973763"/>
              <a:gd name="connsiteY2" fmla="*/ 6748375 h 6858000"/>
              <a:gd name="connsiteX3" fmla="*/ 1874716 w 5973763"/>
              <a:gd name="connsiteY3" fmla="*/ 6363266 h 6858000"/>
              <a:gd name="connsiteX4" fmla="*/ 0 w 5973763"/>
              <a:gd name="connsiteY4" fmla="*/ 0 h 6858000"/>
              <a:gd name="connsiteX5" fmla="*/ 5973763 w 5973763"/>
              <a:gd name="connsiteY5" fmla="*/ 0 h 6858000"/>
              <a:gd name="connsiteX6" fmla="*/ 5973763 w 5973763"/>
              <a:gd name="connsiteY6" fmla="*/ 12673 h 6858000"/>
              <a:gd name="connsiteX7" fmla="*/ 2426658 w 5973763"/>
              <a:gd name="connsiteY7" fmla="*/ 6857990 h 6858000"/>
              <a:gd name="connsiteX8" fmla="*/ 5973763 w 5973763"/>
              <a:gd name="connsiteY8" fmla="*/ 6857990 h 6858000"/>
              <a:gd name="connsiteX9" fmla="*/ 5973763 w 5973763"/>
              <a:gd name="connsiteY9" fmla="*/ 6858000 h 6858000"/>
              <a:gd name="connsiteX10" fmla="*/ 0 w 597376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3763" h="6858000">
                <a:moveTo>
                  <a:pt x="1" y="6363266"/>
                </a:moveTo>
                <a:lnTo>
                  <a:pt x="1" y="6748375"/>
                </a:lnTo>
                <a:lnTo>
                  <a:pt x="1675161" y="6748375"/>
                </a:lnTo>
                <a:lnTo>
                  <a:pt x="1874716" y="6363266"/>
                </a:lnTo>
                <a:close/>
                <a:moveTo>
                  <a:pt x="0" y="0"/>
                </a:moveTo>
                <a:lnTo>
                  <a:pt x="5973763" y="0"/>
                </a:lnTo>
                <a:lnTo>
                  <a:pt x="5973763" y="12673"/>
                </a:lnTo>
                <a:lnTo>
                  <a:pt x="2426658" y="6857990"/>
                </a:lnTo>
                <a:lnTo>
                  <a:pt x="5973763" y="6857990"/>
                </a:lnTo>
                <a:lnTo>
                  <a:pt x="597376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94" y="365125"/>
            <a:ext cx="4384206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wardslash Left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 userDrawn="1"/>
        </p:nvSpPr>
        <p:spPr>
          <a:xfrm>
            <a:off x="0" y="0"/>
            <a:ext cx="3669144" cy="6858000"/>
          </a:xfrm>
          <a:custGeom>
            <a:avLst/>
            <a:gdLst>
              <a:gd name="connsiteX0" fmla="*/ 2411826 w 3669144"/>
              <a:gd name="connsiteY0" fmla="*/ 0 h 6858000"/>
              <a:gd name="connsiteX1" fmla="*/ 3669144 w 3669144"/>
              <a:gd name="connsiteY1" fmla="*/ 0 h 6858000"/>
              <a:gd name="connsiteX2" fmla="*/ 100462 w 3669144"/>
              <a:gd name="connsiteY2" fmla="*/ 6858000 h 6858000"/>
              <a:gd name="connsiteX3" fmla="*/ 0 w 3669144"/>
              <a:gd name="connsiteY3" fmla="*/ 6858000 h 6858000"/>
              <a:gd name="connsiteX4" fmla="*/ 0 w 3669144"/>
              <a:gd name="connsiteY4" fmla="*/ 46348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44" h="6858000">
                <a:moveTo>
                  <a:pt x="2411826" y="0"/>
                </a:moveTo>
                <a:lnTo>
                  <a:pt x="3669144" y="0"/>
                </a:lnTo>
                <a:lnTo>
                  <a:pt x="100462" y="6858000"/>
                </a:lnTo>
                <a:lnTo>
                  <a:pt x="0" y="6858000"/>
                </a:lnTo>
                <a:lnTo>
                  <a:pt x="0" y="4634849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54181"/>
            <a:ext cx="3571164" cy="7412181"/>
          </a:xfrm>
          <a:custGeom>
            <a:avLst/>
            <a:gdLst>
              <a:gd name="connsiteX0" fmla="*/ 1288473 w 3571164"/>
              <a:gd name="connsiteY0" fmla="*/ 0 h 7412181"/>
              <a:gd name="connsiteX1" fmla="*/ 1967345 w 3571164"/>
              <a:gd name="connsiteY1" fmla="*/ 0 h 7412181"/>
              <a:gd name="connsiteX2" fmla="*/ 1967345 w 3571164"/>
              <a:gd name="connsiteY2" fmla="*/ 554181 h 7412181"/>
              <a:gd name="connsiteX3" fmla="*/ 3560710 w 3571164"/>
              <a:gd name="connsiteY3" fmla="*/ 554181 h 7412181"/>
              <a:gd name="connsiteX4" fmla="*/ 7038 w 3571164"/>
              <a:gd name="connsiteY4" fmla="*/ 7412171 h 7412181"/>
              <a:gd name="connsiteX5" fmla="*/ 3567817 w 3571164"/>
              <a:gd name="connsiteY5" fmla="*/ 7412171 h 7412181"/>
              <a:gd name="connsiteX6" fmla="*/ 3571164 w 3571164"/>
              <a:gd name="connsiteY6" fmla="*/ 7412181 h 7412181"/>
              <a:gd name="connsiteX7" fmla="*/ 0 w 3571164"/>
              <a:gd name="connsiteY7" fmla="*/ 7412181 h 7412181"/>
              <a:gd name="connsiteX8" fmla="*/ 0 w 3571164"/>
              <a:gd name="connsiteY8" fmla="*/ 554181 h 7412181"/>
              <a:gd name="connsiteX9" fmla="*/ 1288473 w 3571164"/>
              <a:gd name="connsiteY9" fmla="*/ 554181 h 741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1164" h="7412181">
                <a:moveTo>
                  <a:pt x="1288473" y="0"/>
                </a:moveTo>
                <a:lnTo>
                  <a:pt x="1967345" y="0"/>
                </a:lnTo>
                <a:lnTo>
                  <a:pt x="1967345" y="554181"/>
                </a:lnTo>
                <a:lnTo>
                  <a:pt x="3560710" y="554181"/>
                </a:lnTo>
                <a:lnTo>
                  <a:pt x="7038" y="7412171"/>
                </a:lnTo>
                <a:lnTo>
                  <a:pt x="3567817" y="7412171"/>
                </a:lnTo>
                <a:lnTo>
                  <a:pt x="3571164" y="7412181"/>
                </a:lnTo>
                <a:lnTo>
                  <a:pt x="0" y="7412181"/>
                </a:lnTo>
                <a:lnTo>
                  <a:pt x="0" y="554181"/>
                </a:lnTo>
                <a:lnTo>
                  <a:pt x="1288473" y="55418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2118" y="6356350"/>
            <a:ext cx="64028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601" y="365125"/>
            <a:ext cx="10883900" cy="5811838"/>
          </a:xfrm>
          <a:custGeom>
            <a:avLst/>
            <a:gdLst>
              <a:gd name="connsiteX0" fmla="*/ 2257261 w 10883900"/>
              <a:gd name="connsiteY0" fmla="*/ 0 h 5811838"/>
              <a:gd name="connsiteX1" fmla="*/ 10883900 w 10883900"/>
              <a:gd name="connsiteY1" fmla="*/ 0 h 5811838"/>
              <a:gd name="connsiteX2" fmla="*/ 10883900 w 10883900"/>
              <a:gd name="connsiteY2" fmla="*/ 3448007 h 5811838"/>
              <a:gd name="connsiteX3" fmla="*/ 9749154 w 10883900"/>
              <a:gd name="connsiteY3" fmla="*/ 5811838 h 5811838"/>
              <a:gd name="connsiteX4" fmla="*/ 0 w 10883900"/>
              <a:gd name="connsiteY4" fmla="*/ 5811838 h 5811838"/>
              <a:gd name="connsiteX5" fmla="*/ 0 w 10883900"/>
              <a:gd name="connsiteY5" fmla="*/ 4356134 h 581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83900" h="5811838">
                <a:moveTo>
                  <a:pt x="2257261" y="0"/>
                </a:moveTo>
                <a:lnTo>
                  <a:pt x="10883900" y="0"/>
                </a:lnTo>
                <a:lnTo>
                  <a:pt x="10883900" y="3448007"/>
                </a:lnTo>
                <a:lnTo>
                  <a:pt x="9749154" y="5811838"/>
                </a:lnTo>
                <a:lnTo>
                  <a:pt x="0" y="5811838"/>
                </a:lnTo>
                <a:lnTo>
                  <a:pt x="0" y="43561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747963" indent="-254000">
              <a:tabLst/>
              <a:defRPr sz="2600"/>
            </a:lvl1pPr>
            <a:lvl2pPr marL="3089275" indent="-261938">
              <a:tabLst/>
              <a:defRPr sz="2400"/>
            </a:lvl2pPr>
            <a:lvl3pPr marL="3376613" indent="-234950">
              <a:tabLst/>
              <a:defRPr sz="2200"/>
            </a:lvl3pPr>
            <a:lvl4pPr marL="3665538" indent="-249238">
              <a:tabLst/>
              <a:defRPr sz="2000"/>
            </a:lvl4pPr>
            <a:lvl5pPr marL="3952875" indent="-261938">
              <a:tabLst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4" y="6418730"/>
            <a:ext cx="1219637" cy="274182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3571875" cy="6858000"/>
          </a:xfrm>
          <a:custGeom>
            <a:avLst/>
            <a:gdLst>
              <a:gd name="connsiteX0" fmla="*/ 0 w 3571875"/>
              <a:gd name="connsiteY0" fmla="*/ 0 h 6858000"/>
              <a:gd name="connsiteX1" fmla="*/ 3565288 w 3571875"/>
              <a:gd name="connsiteY1" fmla="*/ 0 h 6858000"/>
              <a:gd name="connsiteX2" fmla="*/ 11616 w 3571875"/>
              <a:gd name="connsiteY2" fmla="*/ 6857990 h 6858000"/>
              <a:gd name="connsiteX3" fmla="*/ 3571875 w 3571875"/>
              <a:gd name="connsiteY3" fmla="*/ 6857990 h 6858000"/>
              <a:gd name="connsiteX4" fmla="*/ 3571875 w 3571875"/>
              <a:gd name="connsiteY4" fmla="*/ 6858000 h 6858000"/>
              <a:gd name="connsiteX5" fmla="*/ 0 w 35718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875" h="6858000">
                <a:moveTo>
                  <a:pt x="0" y="0"/>
                </a:moveTo>
                <a:lnTo>
                  <a:pt x="3565288" y="0"/>
                </a:lnTo>
                <a:lnTo>
                  <a:pt x="11616" y="6857990"/>
                </a:lnTo>
                <a:lnTo>
                  <a:pt x="3571875" y="6857990"/>
                </a:lnTo>
                <a:lnTo>
                  <a:pt x="35718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 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90994" y="365125"/>
            <a:ext cx="2707806" cy="1325563"/>
          </a:xfrm>
          <a:custGeom>
            <a:avLst/>
            <a:gdLst>
              <a:gd name="connsiteX0" fmla="*/ 0 w 2707806"/>
              <a:gd name="connsiteY0" fmla="*/ 0 h 1325563"/>
              <a:gd name="connsiteX1" fmla="*/ 2707806 w 2707806"/>
              <a:gd name="connsiteY1" fmla="*/ 0 h 1325563"/>
              <a:gd name="connsiteX2" fmla="*/ 2707806 w 2707806"/>
              <a:gd name="connsiteY2" fmla="*/ 412102 h 1325563"/>
              <a:gd name="connsiteX3" fmla="*/ 2234469 w 2707806"/>
              <a:gd name="connsiteY3" fmla="*/ 1325563 h 1325563"/>
              <a:gd name="connsiteX4" fmla="*/ 0 w 2707806"/>
              <a:gd name="connsiteY4" fmla="*/ 1325563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7806" h="1325563">
                <a:moveTo>
                  <a:pt x="0" y="0"/>
                </a:moveTo>
                <a:lnTo>
                  <a:pt x="2707806" y="0"/>
                </a:lnTo>
                <a:lnTo>
                  <a:pt x="2707806" y="412102"/>
                </a:lnTo>
                <a:lnTo>
                  <a:pt x="2234469" y="1325563"/>
                </a:lnTo>
                <a:lnTo>
                  <a:pt x="0" y="13255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wardslash Left 1/4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0" y="0"/>
            <a:ext cx="3669144" cy="6858000"/>
          </a:xfrm>
          <a:custGeom>
            <a:avLst/>
            <a:gdLst>
              <a:gd name="connsiteX0" fmla="*/ 2411826 w 3669144"/>
              <a:gd name="connsiteY0" fmla="*/ 0 h 6858000"/>
              <a:gd name="connsiteX1" fmla="*/ 3669144 w 3669144"/>
              <a:gd name="connsiteY1" fmla="*/ 0 h 6858000"/>
              <a:gd name="connsiteX2" fmla="*/ 100462 w 3669144"/>
              <a:gd name="connsiteY2" fmla="*/ 6858000 h 6858000"/>
              <a:gd name="connsiteX3" fmla="*/ 0 w 3669144"/>
              <a:gd name="connsiteY3" fmla="*/ 6858000 h 6858000"/>
              <a:gd name="connsiteX4" fmla="*/ 0 w 3669144"/>
              <a:gd name="connsiteY4" fmla="*/ 46348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44" h="6858000">
                <a:moveTo>
                  <a:pt x="2411826" y="0"/>
                </a:moveTo>
                <a:lnTo>
                  <a:pt x="3669144" y="0"/>
                </a:lnTo>
                <a:lnTo>
                  <a:pt x="100462" y="6858000"/>
                </a:lnTo>
                <a:lnTo>
                  <a:pt x="0" y="6858000"/>
                </a:lnTo>
                <a:lnTo>
                  <a:pt x="0" y="4634849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571164" cy="6858000"/>
          </a:xfrm>
          <a:custGeom>
            <a:avLst/>
            <a:gdLst>
              <a:gd name="connsiteX0" fmla="*/ 3560710 w 3571164"/>
              <a:gd name="connsiteY0" fmla="*/ 0 h 6858000"/>
              <a:gd name="connsiteX1" fmla="*/ 0 w 3571164"/>
              <a:gd name="connsiteY1" fmla="*/ 0 h 6858000"/>
              <a:gd name="connsiteX2" fmla="*/ 0 w 3571164"/>
              <a:gd name="connsiteY2" fmla="*/ 6858000 h 6858000"/>
              <a:gd name="connsiteX3" fmla="*/ 3571164 w 3571164"/>
              <a:gd name="connsiteY3" fmla="*/ 6858000 h 6858000"/>
              <a:gd name="connsiteX4" fmla="*/ 3567817 w 3571164"/>
              <a:gd name="connsiteY4" fmla="*/ 6857990 h 6858000"/>
              <a:gd name="connsiteX5" fmla="*/ 7038 w 3571164"/>
              <a:gd name="connsiteY5" fmla="*/ 6857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64" h="6858000">
                <a:moveTo>
                  <a:pt x="3560710" y="0"/>
                </a:moveTo>
                <a:lnTo>
                  <a:pt x="0" y="0"/>
                </a:lnTo>
                <a:lnTo>
                  <a:pt x="0" y="6858000"/>
                </a:lnTo>
                <a:lnTo>
                  <a:pt x="3571164" y="6858000"/>
                </a:lnTo>
                <a:lnTo>
                  <a:pt x="3567817" y="6857990"/>
                </a:lnTo>
                <a:lnTo>
                  <a:pt x="7038" y="685799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2118" y="6356350"/>
            <a:ext cx="64028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35000" y="1282701"/>
            <a:ext cx="11366501" cy="4894262"/>
          </a:xfrm>
          <a:custGeom>
            <a:avLst/>
            <a:gdLst>
              <a:gd name="connsiteX0" fmla="*/ 2278607 w 11366501"/>
              <a:gd name="connsiteY0" fmla="*/ 0 h 4894262"/>
              <a:gd name="connsiteX1" fmla="*/ 11366501 w 11366501"/>
              <a:gd name="connsiteY1" fmla="*/ 0 h 4894262"/>
              <a:gd name="connsiteX2" fmla="*/ 11366501 w 11366501"/>
              <a:gd name="connsiteY2" fmla="*/ 4894262 h 4894262"/>
              <a:gd name="connsiteX3" fmla="*/ 0 w 11366501"/>
              <a:gd name="connsiteY3" fmla="*/ 4894262 h 4894262"/>
              <a:gd name="connsiteX4" fmla="*/ 0 w 11366501"/>
              <a:gd name="connsiteY4" fmla="*/ 4397329 h 489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6501" h="4894262">
                <a:moveTo>
                  <a:pt x="2278607" y="0"/>
                </a:moveTo>
                <a:lnTo>
                  <a:pt x="11366501" y="0"/>
                </a:lnTo>
                <a:lnTo>
                  <a:pt x="11366501" y="4894262"/>
                </a:lnTo>
                <a:lnTo>
                  <a:pt x="0" y="4894262"/>
                </a:lnTo>
                <a:lnTo>
                  <a:pt x="0" y="4397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747963" indent="-254000">
              <a:tabLst/>
              <a:defRPr sz="2600"/>
            </a:lvl1pPr>
            <a:lvl2pPr marL="3036888" indent="-261938">
              <a:tabLst/>
              <a:defRPr sz="2400"/>
            </a:lvl2pPr>
            <a:lvl3pPr marL="3324225" indent="-234950">
              <a:tabLst/>
              <a:defRPr sz="2200"/>
            </a:lvl3pPr>
            <a:lvl4pPr marL="3600450" indent="-249238">
              <a:tabLst/>
              <a:defRPr sz="2000"/>
            </a:lvl4pPr>
            <a:lvl5pPr marL="3887788" indent="-249238">
              <a:tabLst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900" y="365125"/>
            <a:ext cx="8610600" cy="803275"/>
          </a:xfrm>
        </p:spPr>
        <p:txBody>
          <a:bodyPr>
            <a:noAutofit/>
          </a:bodyPr>
          <a:lstStyle>
            <a:lvl1pPr>
              <a:defRPr sz="3200">
                <a:solidFill>
                  <a:srgbClr val="4B4F5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4" y="6418730"/>
            <a:ext cx="1219637" cy="27418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wardslash Left 1/3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2410690" y="0"/>
            <a:ext cx="3669144" cy="6858000"/>
          </a:xfrm>
          <a:custGeom>
            <a:avLst/>
            <a:gdLst>
              <a:gd name="connsiteX0" fmla="*/ 2411826 w 3669144"/>
              <a:gd name="connsiteY0" fmla="*/ 0 h 6858000"/>
              <a:gd name="connsiteX1" fmla="*/ 3669144 w 3669144"/>
              <a:gd name="connsiteY1" fmla="*/ 0 h 6858000"/>
              <a:gd name="connsiteX2" fmla="*/ 100462 w 3669144"/>
              <a:gd name="connsiteY2" fmla="*/ 6858000 h 6858000"/>
              <a:gd name="connsiteX3" fmla="*/ 0 w 3669144"/>
              <a:gd name="connsiteY3" fmla="*/ 6858000 h 6858000"/>
              <a:gd name="connsiteX4" fmla="*/ 0 w 3669144"/>
              <a:gd name="connsiteY4" fmla="*/ 46348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44" h="6858000">
                <a:moveTo>
                  <a:pt x="2411826" y="0"/>
                </a:moveTo>
                <a:lnTo>
                  <a:pt x="3669144" y="0"/>
                </a:lnTo>
                <a:lnTo>
                  <a:pt x="100462" y="6858000"/>
                </a:lnTo>
                <a:lnTo>
                  <a:pt x="0" y="6858000"/>
                </a:lnTo>
                <a:lnTo>
                  <a:pt x="0" y="4634849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2118" y="6356350"/>
            <a:ext cx="64028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35300" y="1282701"/>
            <a:ext cx="8978901" cy="4894262"/>
          </a:xfrm>
          <a:custGeom>
            <a:avLst/>
            <a:gdLst>
              <a:gd name="connsiteX0" fmla="*/ 2278607 w 11366501"/>
              <a:gd name="connsiteY0" fmla="*/ 0 h 4894262"/>
              <a:gd name="connsiteX1" fmla="*/ 11366501 w 11366501"/>
              <a:gd name="connsiteY1" fmla="*/ 0 h 4894262"/>
              <a:gd name="connsiteX2" fmla="*/ 11366501 w 11366501"/>
              <a:gd name="connsiteY2" fmla="*/ 4894262 h 4894262"/>
              <a:gd name="connsiteX3" fmla="*/ 0 w 11366501"/>
              <a:gd name="connsiteY3" fmla="*/ 4894262 h 4894262"/>
              <a:gd name="connsiteX4" fmla="*/ 0 w 11366501"/>
              <a:gd name="connsiteY4" fmla="*/ 4397329 h 4894262"/>
              <a:gd name="connsiteX0" fmla="*/ 2278607 w 11366501"/>
              <a:gd name="connsiteY0" fmla="*/ 0 h 4894262"/>
              <a:gd name="connsiteX1" fmla="*/ 8953501 w 11366501"/>
              <a:gd name="connsiteY1" fmla="*/ 0 h 4894262"/>
              <a:gd name="connsiteX2" fmla="*/ 11366501 w 11366501"/>
              <a:gd name="connsiteY2" fmla="*/ 4894262 h 4894262"/>
              <a:gd name="connsiteX3" fmla="*/ 0 w 11366501"/>
              <a:gd name="connsiteY3" fmla="*/ 4894262 h 4894262"/>
              <a:gd name="connsiteX4" fmla="*/ 0 w 11366501"/>
              <a:gd name="connsiteY4" fmla="*/ 4397329 h 4894262"/>
              <a:gd name="connsiteX5" fmla="*/ 2278607 w 11366501"/>
              <a:gd name="connsiteY5" fmla="*/ 0 h 4894262"/>
              <a:gd name="connsiteX0" fmla="*/ 2278607 w 8978901"/>
              <a:gd name="connsiteY0" fmla="*/ 0 h 4894262"/>
              <a:gd name="connsiteX1" fmla="*/ 8953501 w 8978901"/>
              <a:gd name="connsiteY1" fmla="*/ 0 h 4894262"/>
              <a:gd name="connsiteX2" fmla="*/ 8978901 w 8978901"/>
              <a:gd name="connsiteY2" fmla="*/ 4894262 h 4894262"/>
              <a:gd name="connsiteX3" fmla="*/ 0 w 8978901"/>
              <a:gd name="connsiteY3" fmla="*/ 4894262 h 4894262"/>
              <a:gd name="connsiteX4" fmla="*/ 0 w 8978901"/>
              <a:gd name="connsiteY4" fmla="*/ 4397329 h 4894262"/>
              <a:gd name="connsiteX5" fmla="*/ 2278607 w 8978901"/>
              <a:gd name="connsiteY5" fmla="*/ 0 h 489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8901" h="4894262">
                <a:moveTo>
                  <a:pt x="2278607" y="0"/>
                </a:moveTo>
                <a:lnTo>
                  <a:pt x="8953501" y="0"/>
                </a:lnTo>
                <a:lnTo>
                  <a:pt x="8978901" y="4894262"/>
                </a:lnTo>
                <a:lnTo>
                  <a:pt x="0" y="4894262"/>
                </a:lnTo>
                <a:lnTo>
                  <a:pt x="0" y="4397329"/>
                </a:lnTo>
                <a:lnTo>
                  <a:pt x="2278607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747963" indent="-254000">
              <a:tabLst/>
              <a:defRPr sz="2600"/>
            </a:lvl1pPr>
            <a:lvl2pPr marL="3036888" indent="-261938">
              <a:tabLst/>
              <a:defRPr sz="2400"/>
            </a:lvl2pPr>
            <a:lvl3pPr marL="3259138" indent="-234950">
              <a:tabLst/>
              <a:defRPr sz="2200"/>
            </a:lvl3pPr>
            <a:lvl4pPr marL="3548063" indent="-249238">
              <a:tabLst/>
              <a:defRPr sz="2000"/>
            </a:lvl4pPr>
            <a:lvl5pPr marL="3835400" indent="-249238">
              <a:tabLst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365125"/>
            <a:ext cx="6210300" cy="803275"/>
          </a:xfrm>
        </p:spPr>
        <p:txBody>
          <a:bodyPr>
            <a:noAutofit/>
          </a:bodyPr>
          <a:lstStyle>
            <a:lvl1pPr>
              <a:defRPr sz="3200">
                <a:solidFill>
                  <a:srgbClr val="4B4F5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4" y="6418730"/>
            <a:ext cx="1219637" cy="274182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973928" cy="6858000"/>
          </a:xfrm>
          <a:custGeom>
            <a:avLst/>
            <a:gdLst>
              <a:gd name="connsiteX0" fmla="*/ 1 w 5973928"/>
              <a:gd name="connsiteY0" fmla="*/ 6363266 h 6858000"/>
              <a:gd name="connsiteX1" fmla="*/ 1 w 5973928"/>
              <a:gd name="connsiteY1" fmla="*/ 6748375 h 6858000"/>
              <a:gd name="connsiteX2" fmla="*/ 1675161 w 5973928"/>
              <a:gd name="connsiteY2" fmla="*/ 6748375 h 6858000"/>
              <a:gd name="connsiteX3" fmla="*/ 1874716 w 5973928"/>
              <a:gd name="connsiteY3" fmla="*/ 6363266 h 6858000"/>
              <a:gd name="connsiteX4" fmla="*/ 0 w 5973928"/>
              <a:gd name="connsiteY4" fmla="*/ 0 h 6858000"/>
              <a:gd name="connsiteX5" fmla="*/ 5963474 w 5973928"/>
              <a:gd name="connsiteY5" fmla="*/ 0 h 6858000"/>
              <a:gd name="connsiteX6" fmla="*/ 2409802 w 5973928"/>
              <a:gd name="connsiteY6" fmla="*/ 6857990 h 6858000"/>
              <a:gd name="connsiteX7" fmla="*/ 5970581 w 5973928"/>
              <a:gd name="connsiteY7" fmla="*/ 6857990 h 6858000"/>
              <a:gd name="connsiteX8" fmla="*/ 5973928 w 5973928"/>
              <a:gd name="connsiteY8" fmla="*/ 6858000 h 6858000"/>
              <a:gd name="connsiteX9" fmla="*/ 0 w 59739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3928" h="6858000">
                <a:moveTo>
                  <a:pt x="1" y="6363266"/>
                </a:moveTo>
                <a:lnTo>
                  <a:pt x="1" y="6748375"/>
                </a:lnTo>
                <a:lnTo>
                  <a:pt x="1675161" y="6748375"/>
                </a:lnTo>
                <a:lnTo>
                  <a:pt x="1874716" y="6363266"/>
                </a:lnTo>
                <a:close/>
                <a:moveTo>
                  <a:pt x="0" y="0"/>
                </a:moveTo>
                <a:lnTo>
                  <a:pt x="5963474" y="0"/>
                </a:lnTo>
                <a:lnTo>
                  <a:pt x="2409802" y="6857990"/>
                </a:lnTo>
                <a:lnTo>
                  <a:pt x="5970581" y="6857990"/>
                </a:lnTo>
                <a:lnTo>
                  <a:pt x="5973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wardslash Left 1/2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4017818" y="0"/>
            <a:ext cx="3669144" cy="6858000"/>
          </a:xfrm>
          <a:custGeom>
            <a:avLst/>
            <a:gdLst>
              <a:gd name="connsiteX0" fmla="*/ 2411826 w 3669144"/>
              <a:gd name="connsiteY0" fmla="*/ 0 h 6858000"/>
              <a:gd name="connsiteX1" fmla="*/ 3669144 w 3669144"/>
              <a:gd name="connsiteY1" fmla="*/ 0 h 6858000"/>
              <a:gd name="connsiteX2" fmla="*/ 100462 w 3669144"/>
              <a:gd name="connsiteY2" fmla="*/ 6858000 h 6858000"/>
              <a:gd name="connsiteX3" fmla="*/ 0 w 3669144"/>
              <a:gd name="connsiteY3" fmla="*/ 6858000 h 6858000"/>
              <a:gd name="connsiteX4" fmla="*/ 0 w 3669144"/>
              <a:gd name="connsiteY4" fmla="*/ 46348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44" h="6858000">
                <a:moveTo>
                  <a:pt x="2411826" y="0"/>
                </a:moveTo>
                <a:lnTo>
                  <a:pt x="3669144" y="0"/>
                </a:lnTo>
                <a:lnTo>
                  <a:pt x="100462" y="6858000"/>
                </a:lnTo>
                <a:lnTo>
                  <a:pt x="0" y="6858000"/>
                </a:lnTo>
                <a:lnTo>
                  <a:pt x="0" y="4634849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0025" cy="6858000"/>
          </a:xfrm>
          <a:custGeom>
            <a:avLst/>
            <a:gdLst>
              <a:gd name="connsiteX0" fmla="*/ 1 w 7580025"/>
              <a:gd name="connsiteY0" fmla="*/ 6369050 h 6858000"/>
              <a:gd name="connsiteX1" fmla="*/ 1 w 7580025"/>
              <a:gd name="connsiteY1" fmla="*/ 6754159 h 6858000"/>
              <a:gd name="connsiteX2" fmla="*/ 1675161 w 7580025"/>
              <a:gd name="connsiteY2" fmla="*/ 6754159 h 6858000"/>
              <a:gd name="connsiteX3" fmla="*/ 1874716 w 7580025"/>
              <a:gd name="connsiteY3" fmla="*/ 6369050 h 6858000"/>
              <a:gd name="connsiteX4" fmla="*/ 0 w 7580025"/>
              <a:gd name="connsiteY4" fmla="*/ 0 h 6858000"/>
              <a:gd name="connsiteX5" fmla="*/ 7569571 w 7580025"/>
              <a:gd name="connsiteY5" fmla="*/ 0 h 6858000"/>
              <a:gd name="connsiteX6" fmla="*/ 4015899 w 7580025"/>
              <a:gd name="connsiteY6" fmla="*/ 6857990 h 6858000"/>
              <a:gd name="connsiteX7" fmla="*/ 7576678 w 7580025"/>
              <a:gd name="connsiteY7" fmla="*/ 6857990 h 6858000"/>
              <a:gd name="connsiteX8" fmla="*/ 7580025 w 7580025"/>
              <a:gd name="connsiteY8" fmla="*/ 6858000 h 6858000"/>
              <a:gd name="connsiteX9" fmla="*/ 0 w 758002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80025" h="6858000">
                <a:moveTo>
                  <a:pt x="1" y="6369050"/>
                </a:moveTo>
                <a:lnTo>
                  <a:pt x="1" y="6754159"/>
                </a:lnTo>
                <a:lnTo>
                  <a:pt x="1675161" y="6754159"/>
                </a:lnTo>
                <a:lnTo>
                  <a:pt x="1874716" y="6369050"/>
                </a:lnTo>
                <a:close/>
                <a:moveTo>
                  <a:pt x="0" y="0"/>
                </a:moveTo>
                <a:lnTo>
                  <a:pt x="7569571" y="0"/>
                </a:lnTo>
                <a:lnTo>
                  <a:pt x="4015899" y="6857990"/>
                </a:lnTo>
                <a:lnTo>
                  <a:pt x="7576678" y="6857990"/>
                </a:lnTo>
                <a:lnTo>
                  <a:pt x="75800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2118" y="6356350"/>
            <a:ext cx="64028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35500" y="1282701"/>
            <a:ext cx="7366001" cy="4894262"/>
          </a:xfrm>
          <a:custGeom>
            <a:avLst/>
            <a:gdLst>
              <a:gd name="connsiteX0" fmla="*/ 2278607 w 11366501"/>
              <a:gd name="connsiteY0" fmla="*/ 0 h 4894262"/>
              <a:gd name="connsiteX1" fmla="*/ 11366501 w 11366501"/>
              <a:gd name="connsiteY1" fmla="*/ 0 h 4894262"/>
              <a:gd name="connsiteX2" fmla="*/ 11366501 w 11366501"/>
              <a:gd name="connsiteY2" fmla="*/ 4894262 h 4894262"/>
              <a:gd name="connsiteX3" fmla="*/ 0 w 11366501"/>
              <a:gd name="connsiteY3" fmla="*/ 4894262 h 4894262"/>
              <a:gd name="connsiteX4" fmla="*/ 0 w 11366501"/>
              <a:gd name="connsiteY4" fmla="*/ 4397329 h 4894262"/>
              <a:gd name="connsiteX0" fmla="*/ 2278607 w 11366501"/>
              <a:gd name="connsiteY0" fmla="*/ 0 h 4894262"/>
              <a:gd name="connsiteX1" fmla="*/ 7366001 w 11366501"/>
              <a:gd name="connsiteY1" fmla="*/ 0 h 4894262"/>
              <a:gd name="connsiteX2" fmla="*/ 11366501 w 11366501"/>
              <a:gd name="connsiteY2" fmla="*/ 4894262 h 4894262"/>
              <a:gd name="connsiteX3" fmla="*/ 0 w 11366501"/>
              <a:gd name="connsiteY3" fmla="*/ 4894262 h 4894262"/>
              <a:gd name="connsiteX4" fmla="*/ 0 w 11366501"/>
              <a:gd name="connsiteY4" fmla="*/ 4397329 h 4894262"/>
              <a:gd name="connsiteX5" fmla="*/ 2278607 w 11366501"/>
              <a:gd name="connsiteY5" fmla="*/ 0 h 4894262"/>
              <a:gd name="connsiteX0" fmla="*/ 2278607 w 7366001"/>
              <a:gd name="connsiteY0" fmla="*/ 0 h 4894262"/>
              <a:gd name="connsiteX1" fmla="*/ 7366001 w 7366001"/>
              <a:gd name="connsiteY1" fmla="*/ 0 h 4894262"/>
              <a:gd name="connsiteX2" fmla="*/ 7366001 w 7366001"/>
              <a:gd name="connsiteY2" fmla="*/ 4894262 h 4894262"/>
              <a:gd name="connsiteX3" fmla="*/ 0 w 7366001"/>
              <a:gd name="connsiteY3" fmla="*/ 4894262 h 4894262"/>
              <a:gd name="connsiteX4" fmla="*/ 0 w 7366001"/>
              <a:gd name="connsiteY4" fmla="*/ 4397329 h 4894262"/>
              <a:gd name="connsiteX5" fmla="*/ 2278607 w 7366001"/>
              <a:gd name="connsiteY5" fmla="*/ 0 h 489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6001" h="4894262">
                <a:moveTo>
                  <a:pt x="2278607" y="0"/>
                </a:moveTo>
                <a:lnTo>
                  <a:pt x="7366001" y="0"/>
                </a:lnTo>
                <a:lnTo>
                  <a:pt x="7366001" y="4894262"/>
                </a:lnTo>
                <a:lnTo>
                  <a:pt x="0" y="4894262"/>
                </a:lnTo>
                <a:lnTo>
                  <a:pt x="0" y="4397329"/>
                </a:lnTo>
                <a:lnTo>
                  <a:pt x="2278607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747963" indent="-254000">
              <a:tabLst/>
              <a:defRPr sz="2600"/>
            </a:lvl1pPr>
            <a:lvl2pPr marL="3036888" indent="-249238">
              <a:tabLst/>
              <a:defRPr sz="2400"/>
            </a:lvl2pPr>
            <a:lvl3pPr marL="3324225" indent="-234950">
              <a:tabLst/>
              <a:defRPr sz="2200"/>
            </a:lvl3pPr>
            <a:lvl4pPr marL="3600450" indent="-249238">
              <a:tabLst/>
              <a:defRPr sz="2000"/>
            </a:lvl4pPr>
            <a:lvl5pPr marL="3887788" indent="-261938">
              <a:tabLst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0" y="365125"/>
            <a:ext cx="4610100" cy="803275"/>
          </a:xfrm>
        </p:spPr>
        <p:txBody>
          <a:bodyPr>
            <a:noAutofit/>
          </a:bodyPr>
          <a:lstStyle>
            <a:lvl1pPr>
              <a:defRPr sz="3200">
                <a:solidFill>
                  <a:srgbClr val="4B4F5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4" y="6418730"/>
            <a:ext cx="1219637" cy="27418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2531075" y="-1"/>
            <a:ext cx="6794628" cy="6895475"/>
            <a:chOff x="2785982" y="-78786"/>
            <a:chExt cx="6794628" cy="6936786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785982" y="-78786"/>
              <a:ext cx="2292409" cy="6936786"/>
            </a:xfrm>
            <a:prstGeom prst="line">
              <a:avLst/>
            </a:prstGeom>
            <a:ln w="76200">
              <a:solidFill>
                <a:srgbClr val="4B4F5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869111" y="-47175"/>
              <a:ext cx="2711499" cy="6905175"/>
            </a:xfrm>
            <a:prstGeom prst="line">
              <a:avLst/>
            </a:prstGeom>
            <a:ln w="76200">
              <a:solidFill>
                <a:srgbClr val="4B4F5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 userDrawn="1"/>
        </p:nvSpPr>
        <p:spPr>
          <a:xfrm>
            <a:off x="0" y="0"/>
            <a:ext cx="12192000" cy="1543987"/>
          </a:xfrm>
          <a:prstGeom prst="rect">
            <a:avLst/>
          </a:prstGeom>
          <a:solidFill>
            <a:srgbClr val="4B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 userDrawn="1"/>
        </p:nvSpPr>
        <p:spPr>
          <a:xfrm flipH="1" flipV="1">
            <a:off x="11455199" y="0"/>
            <a:ext cx="736800" cy="1534855"/>
          </a:xfrm>
          <a:prstGeom prst="rtTriangle">
            <a:avLst/>
          </a:pr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934700" cy="9839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167640" y="4032354"/>
            <a:ext cx="3595508" cy="21446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4F54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stCxn id="4" idx="1"/>
          </p:cNvCxnSpPr>
          <p:nvPr userDrawn="1"/>
        </p:nvCxnSpPr>
        <p:spPr>
          <a:xfrm>
            <a:off x="0" y="771994"/>
            <a:ext cx="838200" cy="74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3763148" y="1805559"/>
            <a:ext cx="3787076" cy="21446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8628963" y="4016870"/>
            <a:ext cx="3387777" cy="21446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15241" y="1544638"/>
            <a:ext cx="3806373" cy="2405062"/>
          </a:xfrm>
          <a:custGeom>
            <a:avLst/>
            <a:gdLst>
              <a:gd name="connsiteX0" fmla="*/ 0 w 3806373"/>
              <a:gd name="connsiteY0" fmla="*/ 0 h 2405062"/>
              <a:gd name="connsiteX1" fmla="*/ 3001567 w 3806373"/>
              <a:gd name="connsiteY1" fmla="*/ 0 h 2405062"/>
              <a:gd name="connsiteX2" fmla="*/ 3806373 w 3806373"/>
              <a:gd name="connsiteY2" fmla="*/ 2405062 h 2405062"/>
              <a:gd name="connsiteX3" fmla="*/ 0 w 3806373"/>
              <a:gd name="connsiteY3" fmla="*/ 2405062 h 240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6373" h="2405062">
                <a:moveTo>
                  <a:pt x="0" y="0"/>
                </a:moveTo>
                <a:lnTo>
                  <a:pt x="3001567" y="0"/>
                </a:lnTo>
                <a:lnTo>
                  <a:pt x="3806373" y="2405062"/>
                </a:lnTo>
                <a:lnTo>
                  <a:pt x="0" y="24050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3923788" y="4032354"/>
            <a:ext cx="5098766" cy="2160547"/>
          </a:xfrm>
          <a:custGeom>
            <a:avLst/>
            <a:gdLst>
              <a:gd name="connsiteX0" fmla="*/ 0 w 5113514"/>
              <a:gd name="connsiteY0" fmla="*/ 0 h 2160547"/>
              <a:gd name="connsiteX1" fmla="*/ 4258911 w 5113514"/>
              <a:gd name="connsiteY1" fmla="*/ 0 h 2160547"/>
              <a:gd name="connsiteX2" fmla="*/ 5113514 w 5113514"/>
              <a:gd name="connsiteY2" fmla="*/ 2160547 h 2160547"/>
              <a:gd name="connsiteX3" fmla="*/ 722984 w 5113514"/>
              <a:gd name="connsiteY3" fmla="*/ 2160547 h 2160547"/>
              <a:gd name="connsiteX0" fmla="*/ 0 w 5113514"/>
              <a:gd name="connsiteY0" fmla="*/ 0 h 2160547"/>
              <a:gd name="connsiteX1" fmla="*/ 4239247 w 5113514"/>
              <a:gd name="connsiteY1" fmla="*/ 0 h 2160547"/>
              <a:gd name="connsiteX2" fmla="*/ 5113514 w 5113514"/>
              <a:gd name="connsiteY2" fmla="*/ 2160547 h 2160547"/>
              <a:gd name="connsiteX3" fmla="*/ 722984 w 5113514"/>
              <a:gd name="connsiteY3" fmla="*/ 2160547 h 2160547"/>
              <a:gd name="connsiteX4" fmla="*/ 0 w 5113514"/>
              <a:gd name="connsiteY4" fmla="*/ 0 h 2160547"/>
              <a:gd name="connsiteX0" fmla="*/ 0 w 5098766"/>
              <a:gd name="connsiteY0" fmla="*/ 0 h 2160547"/>
              <a:gd name="connsiteX1" fmla="*/ 4239247 w 5098766"/>
              <a:gd name="connsiteY1" fmla="*/ 0 h 2160547"/>
              <a:gd name="connsiteX2" fmla="*/ 5098766 w 5098766"/>
              <a:gd name="connsiteY2" fmla="*/ 2155631 h 2160547"/>
              <a:gd name="connsiteX3" fmla="*/ 722984 w 5098766"/>
              <a:gd name="connsiteY3" fmla="*/ 2160547 h 2160547"/>
              <a:gd name="connsiteX4" fmla="*/ 0 w 5098766"/>
              <a:gd name="connsiteY4" fmla="*/ 0 h 216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8766" h="2160547">
                <a:moveTo>
                  <a:pt x="0" y="0"/>
                </a:moveTo>
                <a:lnTo>
                  <a:pt x="4239247" y="0"/>
                </a:lnTo>
                <a:lnTo>
                  <a:pt x="5098766" y="2155631"/>
                </a:lnTo>
                <a:lnTo>
                  <a:pt x="722984" y="216054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7273915" y="1545622"/>
            <a:ext cx="4933324" cy="2405062"/>
          </a:xfrm>
          <a:custGeom>
            <a:avLst/>
            <a:gdLst>
              <a:gd name="connsiteX0" fmla="*/ 0 w 4943834"/>
              <a:gd name="connsiteY0" fmla="*/ 0 h 2405062"/>
              <a:gd name="connsiteX1" fmla="*/ 4943834 w 4943834"/>
              <a:gd name="connsiteY1" fmla="*/ 0 h 2405062"/>
              <a:gd name="connsiteX2" fmla="*/ 4943834 w 4943834"/>
              <a:gd name="connsiteY2" fmla="*/ 2405062 h 2405062"/>
              <a:gd name="connsiteX3" fmla="*/ 964406 w 4943834"/>
              <a:gd name="connsiteY3" fmla="*/ 2405062 h 2405062"/>
              <a:gd name="connsiteX0" fmla="*/ 0 w 4933324"/>
              <a:gd name="connsiteY0" fmla="*/ 0 h 2405062"/>
              <a:gd name="connsiteX1" fmla="*/ 4933324 w 4933324"/>
              <a:gd name="connsiteY1" fmla="*/ 0 h 2405062"/>
              <a:gd name="connsiteX2" fmla="*/ 4933324 w 4933324"/>
              <a:gd name="connsiteY2" fmla="*/ 2405062 h 2405062"/>
              <a:gd name="connsiteX3" fmla="*/ 953896 w 4933324"/>
              <a:gd name="connsiteY3" fmla="*/ 2405062 h 2405062"/>
              <a:gd name="connsiteX4" fmla="*/ 0 w 4933324"/>
              <a:gd name="connsiteY4" fmla="*/ 0 h 240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3324" h="2405062">
                <a:moveTo>
                  <a:pt x="0" y="0"/>
                </a:moveTo>
                <a:lnTo>
                  <a:pt x="4933324" y="0"/>
                </a:lnTo>
                <a:lnTo>
                  <a:pt x="4933324" y="2405062"/>
                </a:lnTo>
                <a:lnTo>
                  <a:pt x="953896" y="2405062"/>
                </a:lnTo>
                <a:cubicBezTo>
                  <a:pt x="632427" y="1603375"/>
                  <a:pt x="321469" y="801687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543987"/>
          </a:xfrm>
          <a:prstGeom prst="rect">
            <a:avLst/>
          </a:prstGeom>
          <a:solidFill>
            <a:srgbClr val="4B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 userDrawn="1"/>
        </p:nvSpPr>
        <p:spPr>
          <a:xfrm flipH="1" flipV="1">
            <a:off x="11825649" y="0"/>
            <a:ext cx="366351" cy="1607617"/>
          </a:xfrm>
          <a:custGeom>
            <a:avLst/>
            <a:gdLst>
              <a:gd name="connsiteX0" fmla="*/ 366351 w 366351"/>
              <a:gd name="connsiteY0" fmla="*/ 1607617 h 1607617"/>
              <a:gd name="connsiteX1" fmla="*/ 0 w 366351"/>
              <a:gd name="connsiteY1" fmla="*/ 1607617 h 1607617"/>
              <a:gd name="connsiteX2" fmla="*/ 0 w 366351"/>
              <a:gd name="connsiteY2" fmla="*/ 0 h 160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351" h="1607617">
                <a:moveTo>
                  <a:pt x="366351" y="1607617"/>
                </a:moveTo>
                <a:lnTo>
                  <a:pt x="0" y="1607617"/>
                </a:lnTo>
                <a:lnTo>
                  <a:pt x="0" y="0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934700" cy="9839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4F54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stCxn id="4" idx="1"/>
          </p:cNvCxnSpPr>
          <p:nvPr userDrawn="1"/>
        </p:nvCxnSpPr>
        <p:spPr>
          <a:xfrm>
            <a:off x="0" y="771994"/>
            <a:ext cx="838200" cy="74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203459" y="4030330"/>
            <a:ext cx="2735450" cy="21446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 userDrawn="1">
            <p:ph sz="half" idx="14"/>
          </p:nvPr>
        </p:nvSpPr>
        <p:spPr>
          <a:xfrm>
            <a:off x="3214831" y="4030330"/>
            <a:ext cx="2735450" cy="21446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5"/>
          </p:nvPr>
        </p:nvSpPr>
        <p:spPr>
          <a:xfrm>
            <a:off x="6226203" y="4030330"/>
            <a:ext cx="2735450" cy="21446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 userDrawn="1">
            <p:ph sz="half" idx="16"/>
          </p:nvPr>
        </p:nvSpPr>
        <p:spPr>
          <a:xfrm>
            <a:off x="9237576" y="4030330"/>
            <a:ext cx="2735450" cy="21446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7"/>
          </p:nvPr>
        </p:nvSpPr>
        <p:spPr>
          <a:xfrm>
            <a:off x="0" y="1544638"/>
            <a:ext cx="3163649" cy="2159000"/>
          </a:xfrm>
          <a:custGeom>
            <a:avLst/>
            <a:gdLst>
              <a:gd name="connsiteX0" fmla="*/ 0 w 3163649"/>
              <a:gd name="connsiteY0" fmla="*/ 0 h 2159000"/>
              <a:gd name="connsiteX1" fmla="*/ 2691775 w 3163649"/>
              <a:gd name="connsiteY1" fmla="*/ 0 h 2159000"/>
              <a:gd name="connsiteX2" fmla="*/ 3163649 w 3163649"/>
              <a:gd name="connsiteY2" fmla="*/ 2159000 h 2159000"/>
              <a:gd name="connsiteX3" fmla="*/ 0 w 3163649"/>
              <a:gd name="connsiteY3" fmla="*/ 21590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649" h="2159000">
                <a:moveTo>
                  <a:pt x="0" y="0"/>
                </a:moveTo>
                <a:lnTo>
                  <a:pt x="2691775" y="0"/>
                </a:lnTo>
                <a:lnTo>
                  <a:pt x="3163649" y="2159000"/>
                </a:lnTo>
                <a:lnTo>
                  <a:pt x="0" y="215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2706684" y="1544638"/>
            <a:ext cx="3439725" cy="2159000"/>
          </a:xfrm>
          <a:custGeom>
            <a:avLst/>
            <a:gdLst>
              <a:gd name="connsiteX0" fmla="*/ 0 w 3439725"/>
              <a:gd name="connsiteY0" fmla="*/ 0 h 2159000"/>
              <a:gd name="connsiteX1" fmla="*/ 2967852 w 3439725"/>
              <a:gd name="connsiteY1" fmla="*/ 0 h 2159000"/>
              <a:gd name="connsiteX2" fmla="*/ 3439725 w 3439725"/>
              <a:gd name="connsiteY2" fmla="*/ 2159000 h 2159000"/>
              <a:gd name="connsiteX3" fmla="*/ 471874 w 3439725"/>
              <a:gd name="connsiteY3" fmla="*/ 21590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725" h="2159000">
                <a:moveTo>
                  <a:pt x="0" y="0"/>
                </a:moveTo>
                <a:lnTo>
                  <a:pt x="2967852" y="0"/>
                </a:lnTo>
                <a:lnTo>
                  <a:pt x="3439725" y="2159000"/>
                </a:lnTo>
                <a:lnTo>
                  <a:pt x="471874" y="215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0" name="Picture Placeholder 59"/>
          <p:cNvSpPr>
            <a:spLocks noGrp="1"/>
          </p:cNvSpPr>
          <p:nvPr>
            <p:ph type="pic" sz="quarter" idx="19"/>
          </p:nvPr>
        </p:nvSpPr>
        <p:spPr>
          <a:xfrm>
            <a:off x="5673997" y="1544638"/>
            <a:ext cx="3552636" cy="2159000"/>
          </a:xfrm>
          <a:custGeom>
            <a:avLst/>
            <a:gdLst>
              <a:gd name="connsiteX0" fmla="*/ 0 w 3552636"/>
              <a:gd name="connsiteY0" fmla="*/ 0 h 2159000"/>
              <a:gd name="connsiteX1" fmla="*/ 3080763 w 3552636"/>
              <a:gd name="connsiteY1" fmla="*/ 0 h 2159000"/>
              <a:gd name="connsiteX2" fmla="*/ 3552636 w 3552636"/>
              <a:gd name="connsiteY2" fmla="*/ 2159000 h 2159000"/>
              <a:gd name="connsiteX3" fmla="*/ 471874 w 3552636"/>
              <a:gd name="connsiteY3" fmla="*/ 21590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636" h="2159000">
                <a:moveTo>
                  <a:pt x="0" y="0"/>
                </a:moveTo>
                <a:lnTo>
                  <a:pt x="3080763" y="0"/>
                </a:lnTo>
                <a:lnTo>
                  <a:pt x="3552636" y="2159000"/>
                </a:lnTo>
                <a:lnTo>
                  <a:pt x="471874" y="215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8" name="Picture Placeholder 57"/>
          <p:cNvSpPr>
            <a:spLocks noGrp="1"/>
          </p:cNvSpPr>
          <p:nvPr>
            <p:ph type="pic" sz="quarter" idx="20"/>
          </p:nvPr>
        </p:nvSpPr>
        <p:spPr>
          <a:xfrm>
            <a:off x="8745425" y="1544638"/>
            <a:ext cx="3446575" cy="2159000"/>
          </a:xfrm>
          <a:custGeom>
            <a:avLst/>
            <a:gdLst>
              <a:gd name="connsiteX0" fmla="*/ 0 w 3446575"/>
              <a:gd name="connsiteY0" fmla="*/ 0 h 2159000"/>
              <a:gd name="connsiteX1" fmla="*/ 3446575 w 3446575"/>
              <a:gd name="connsiteY1" fmla="*/ 0 h 2159000"/>
              <a:gd name="connsiteX2" fmla="*/ 3446575 w 3446575"/>
              <a:gd name="connsiteY2" fmla="*/ 2159000 h 2159000"/>
              <a:gd name="connsiteX3" fmla="*/ 471873 w 3446575"/>
              <a:gd name="connsiteY3" fmla="*/ 21590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6575" h="2159000">
                <a:moveTo>
                  <a:pt x="0" y="0"/>
                </a:moveTo>
                <a:lnTo>
                  <a:pt x="3446575" y="0"/>
                </a:lnTo>
                <a:lnTo>
                  <a:pt x="3446575" y="2159000"/>
                </a:lnTo>
                <a:lnTo>
                  <a:pt x="471873" y="215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543987"/>
          </a:xfrm>
          <a:prstGeom prst="rect">
            <a:avLst/>
          </a:prstGeom>
          <a:solidFill>
            <a:srgbClr val="4B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 userDrawn="1"/>
        </p:nvSpPr>
        <p:spPr>
          <a:xfrm flipH="1" flipV="1">
            <a:off x="11455199" y="0"/>
            <a:ext cx="736800" cy="1534855"/>
          </a:xfrm>
          <a:prstGeom prst="rtTriangle">
            <a:avLst/>
          </a:pr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934700" cy="9839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4F54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stCxn id="4" idx="1"/>
          </p:cNvCxnSpPr>
          <p:nvPr userDrawn="1"/>
        </p:nvCxnSpPr>
        <p:spPr>
          <a:xfrm>
            <a:off x="0" y="771994"/>
            <a:ext cx="838200" cy="74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1752600"/>
            <a:ext cx="10934700" cy="4449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10800000" flipV="1">
            <a:off x="10947399" y="4265332"/>
            <a:ext cx="1244598" cy="2592668"/>
          </a:xfrm>
          <a:prstGeom prst="rtTriangle">
            <a:avLst/>
          </a:prstGeom>
          <a:solidFill>
            <a:srgbClr val="4B4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>
            <a:lvl1pPr>
              <a:defRPr>
                <a:solidFill>
                  <a:srgbClr val="4B4F5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 flipH="1">
            <a:off x="-4117" y="-2"/>
            <a:ext cx="680697" cy="1417985"/>
          </a:xfrm>
          <a:prstGeom prst="rtTriangle">
            <a:avLst/>
          </a:pr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10800000" flipV="1">
            <a:off x="10947399" y="4265332"/>
            <a:ext cx="1244598" cy="2592668"/>
          </a:xfrm>
          <a:prstGeom prst="rtTriangle">
            <a:avLst/>
          </a:prstGeom>
          <a:solidFill>
            <a:srgbClr val="4B4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rot="10800000" flipH="1">
            <a:off x="-4117" y="-2"/>
            <a:ext cx="680697" cy="1417985"/>
          </a:xfrm>
          <a:prstGeom prst="rtTriangle">
            <a:avLst/>
          </a:pr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- Dark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571500"/>
            <a:ext cx="12192000" cy="7429500"/>
          </a:xfrm>
          <a:custGeom>
            <a:avLst/>
            <a:gdLst>
              <a:gd name="connsiteX0" fmla="*/ 1 w 12192000"/>
              <a:gd name="connsiteY0" fmla="*/ 6934766 h 7429500"/>
              <a:gd name="connsiteX1" fmla="*/ 1 w 12192000"/>
              <a:gd name="connsiteY1" fmla="*/ 7319875 h 7429500"/>
              <a:gd name="connsiteX2" fmla="*/ 1675161 w 12192000"/>
              <a:gd name="connsiteY2" fmla="*/ 7319875 h 7429500"/>
              <a:gd name="connsiteX3" fmla="*/ 1874716 w 12192000"/>
              <a:gd name="connsiteY3" fmla="*/ 6934766 h 7429500"/>
              <a:gd name="connsiteX4" fmla="*/ 5511800 w 12192000"/>
              <a:gd name="connsiteY4" fmla="*/ 0 h 7429500"/>
              <a:gd name="connsiteX5" fmla="*/ 6096000 w 12192000"/>
              <a:gd name="connsiteY5" fmla="*/ 0 h 7429500"/>
              <a:gd name="connsiteX6" fmla="*/ 6096000 w 12192000"/>
              <a:gd name="connsiteY6" fmla="*/ 571500 h 7429500"/>
              <a:gd name="connsiteX7" fmla="*/ 12192000 w 12192000"/>
              <a:gd name="connsiteY7" fmla="*/ 571500 h 7429500"/>
              <a:gd name="connsiteX8" fmla="*/ 12192000 w 12192000"/>
              <a:gd name="connsiteY8" fmla="*/ 6934766 h 7429500"/>
              <a:gd name="connsiteX9" fmla="*/ 3612076 w 12192000"/>
              <a:gd name="connsiteY9" fmla="*/ 6934766 h 7429500"/>
              <a:gd name="connsiteX10" fmla="*/ 3551312 w 12192000"/>
              <a:gd name="connsiteY10" fmla="*/ 6934766 h 7429500"/>
              <a:gd name="connsiteX11" fmla="*/ 1936916 w 12192000"/>
              <a:gd name="connsiteY11" fmla="*/ 6934766 h 7429500"/>
              <a:gd name="connsiteX12" fmla="*/ 1737361 w 12192000"/>
              <a:gd name="connsiteY12" fmla="*/ 7319875 h 7429500"/>
              <a:gd name="connsiteX13" fmla="*/ 3551312 w 12192000"/>
              <a:gd name="connsiteY13" fmla="*/ 7319875 h 7429500"/>
              <a:gd name="connsiteX14" fmla="*/ 3612076 w 12192000"/>
              <a:gd name="connsiteY14" fmla="*/ 7319875 h 7429500"/>
              <a:gd name="connsiteX15" fmla="*/ 12192000 w 12192000"/>
              <a:gd name="connsiteY15" fmla="*/ 7319875 h 7429500"/>
              <a:gd name="connsiteX16" fmla="*/ 12192000 w 12192000"/>
              <a:gd name="connsiteY16" fmla="*/ 7429500 h 7429500"/>
              <a:gd name="connsiteX17" fmla="*/ 0 w 12192000"/>
              <a:gd name="connsiteY17" fmla="*/ 7429500 h 7429500"/>
              <a:gd name="connsiteX18" fmla="*/ 0 w 12192000"/>
              <a:gd name="connsiteY18" fmla="*/ 571500 h 7429500"/>
              <a:gd name="connsiteX19" fmla="*/ 5511800 w 12192000"/>
              <a:gd name="connsiteY19" fmla="*/ 571500 h 742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7429500">
                <a:moveTo>
                  <a:pt x="1" y="6934766"/>
                </a:moveTo>
                <a:lnTo>
                  <a:pt x="1" y="7319875"/>
                </a:lnTo>
                <a:lnTo>
                  <a:pt x="1675161" y="7319875"/>
                </a:lnTo>
                <a:lnTo>
                  <a:pt x="1874716" y="6934766"/>
                </a:lnTo>
                <a:close/>
                <a:moveTo>
                  <a:pt x="5511800" y="0"/>
                </a:moveTo>
                <a:lnTo>
                  <a:pt x="6096000" y="0"/>
                </a:lnTo>
                <a:lnTo>
                  <a:pt x="6096000" y="571500"/>
                </a:lnTo>
                <a:lnTo>
                  <a:pt x="12192000" y="571500"/>
                </a:lnTo>
                <a:lnTo>
                  <a:pt x="12192000" y="6934766"/>
                </a:lnTo>
                <a:lnTo>
                  <a:pt x="3612076" y="6934766"/>
                </a:lnTo>
                <a:lnTo>
                  <a:pt x="3551312" y="6934766"/>
                </a:lnTo>
                <a:lnTo>
                  <a:pt x="1936916" y="6934766"/>
                </a:lnTo>
                <a:lnTo>
                  <a:pt x="1737361" y="7319875"/>
                </a:lnTo>
                <a:lnTo>
                  <a:pt x="3551312" y="7319875"/>
                </a:lnTo>
                <a:lnTo>
                  <a:pt x="3612076" y="7319875"/>
                </a:lnTo>
                <a:lnTo>
                  <a:pt x="12192000" y="7319875"/>
                </a:lnTo>
                <a:lnTo>
                  <a:pt x="12192000" y="7429500"/>
                </a:lnTo>
                <a:lnTo>
                  <a:pt x="0" y="7429500"/>
                </a:lnTo>
                <a:lnTo>
                  <a:pt x="0" y="571500"/>
                </a:lnTo>
                <a:lnTo>
                  <a:pt x="5511800" y="571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 w 12192000"/>
              <a:gd name="connsiteY0" fmla="*/ 6363266 h 6858000"/>
              <a:gd name="connsiteX1" fmla="*/ 1 w 12192000"/>
              <a:gd name="connsiteY1" fmla="*/ 6748375 h 6858000"/>
              <a:gd name="connsiteX2" fmla="*/ 1675161 w 12192000"/>
              <a:gd name="connsiteY2" fmla="*/ 6748375 h 6858000"/>
              <a:gd name="connsiteX3" fmla="*/ 1874716 w 12192000"/>
              <a:gd name="connsiteY3" fmla="*/ 636326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363266 h 6858000"/>
              <a:gd name="connsiteX7" fmla="*/ 3612076 w 12192000"/>
              <a:gd name="connsiteY7" fmla="*/ 6363266 h 6858000"/>
              <a:gd name="connsiteX8" fmla="*/ 3390900 w 12192000"/>
              <a:gd name="connsiteY8" fmla="*/ 6363266 h 6858000"/>
              <a:gd name="connsiteX9" fmla="*/ 1936916 w 12192000"/>
              <a:gd name="connsiteY9" fmla="*/ 6363266 h 6858000"/>
              <a:gd name="connsiteX10" fmla="*/ 1737361 w 12192000"/>
              <a:gd name="connsiteY10" fmla="*/ 6748375 h 6858000"/>
              <a:gd name="connsiteX11" fmla="*/ 3390900 w 12192000"/>
              <a:gd name="connsiteY11" fmla="*/ 6748375 h 6858000"/>
              <a:gd name="connsiteX12" fmla="*/ 3612076 w 12192000"/>
              <a:gd name="connsiteY12" fmla="*/ 6748375 h 6858000"/>
              <a:gd name="connsiteX13" fmla="*/ 12192000 w 12192000"/>
              <a:gd name="connsiteY13" fmla="*/ 6748375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" y="6363266"/>
                </a:moveTo>
                <a:lnTo>
                  <a:pt x="1" y="6748375"/>
                </a:lnTo>
                <a:lnTo>
                  <a:pt x="1675161" y="6748375"/>
                </a:lnTo>
                <a:lnTo>
                  <a:pt x="1874716" y="636326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363266"/>
                </a:lnTo>
                <a:lnTo>
                  <a:pt x="3612076" y="6363266"/>
                </a:lnTo>
                <a:lnTo>
                  <a:pt x="3390900" y="6363266"/>
                </a:lnTo>
                <a:lnTo>
                  <a:pt x="1936916" y="6363266"/>
                </a:lnTo>
                <a:lnTo>
                  <a:pt x="1737361" y="6748375"/>
                </a:lnTo>
                <a:lnTo>
                  <a:pt x="3390900" y="6748375"/>
                </a:lnTo>
                <a:lnTo>
                  <a:pt x="3612076" y="6748375"/>
                </a:lnTo>
                <a:lnTo>
                  <a:pt x="12192000" y="6748375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8066"/>
            <a:ext cx="9144000" cy="40419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oc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 flipV="1">
            <a:off x="10947399" y="4265332"/>
            <a:ext cx="1244598" cy="2592668"/>
          </a:xfrm>
          <a:prstGeom prst="rtTriangle">
            <a:avLst/>
          </a:prstGeom>
          <a:solidFill>
            <a:srgbClr val="4B4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4B4F5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Franklin Gothic Medium" charset="0"/>
                <a:ea typeface="Franklin Gothic Medium" charset="0"/>
                <a:cs typeface="Franklin Gothic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Franklin Gothic Medium" charset="0"/>
                <a:ea typeface="Franklin Gothic Medium" charset="0"/>
                <a:cs typeface="Franklin Gothic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ight Triangle 11"/>
          <p:cNvSpPr/>
          <p:nvPr userDrawn="1"/>
        </p:nvSpPr>
        <p:spPr>
          <a:xfrm rot="10800000" flipH="1">
            <a:off x="-4117" y="-2"/>
            <a:ext cx="680697" cy="1417985"/>
          </a:xfrm>
          <a:prstGeom prst="rtTriangle">
            <a:avLst/>
          </a:pr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6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 flipH="1" flipV="1">
            <a:off x="-4117" y="3151829"/>
            <a:ext cx="1779129" cy="3706171"/>
          </a:xfrm>
          <a:custGeom>
            <a:avLst/>
            <a:gdLst>
              <a:gd name="connsiteX0" fmla="*/ 0 w 1779129"/>
              <a:gd name="connsiteY0" fmla="*/ 0 h 3706171"/>
              <a:gd name="connsiteX1" fmla="*/ 1541634 w 1779129"/>
              <a:gd name="connsiteY1" fmla="*/ 3211437 h 3706171"/>
              <a:gd name="connsiteX2" fmla="*/ 4118 w 1779129"/>
              <a:gd name="connsiteY2" fmla="*/ 3211437 h 3706171"/>
              <a:gd name="connsiteX3" fmla="*/ 4118 w 1779129"/>
              <a:gd name="connsiteY3" fmla="*/ 3596546 h 3706171"/>
              <a:gd name="connsiteX4" fmla="*/ 1726504 w 1779129"/>
              <a:gd name="connsiteY4" fmla="*/ 3596546 h 3706171"/>
              <a:gd name="connsiteX5" fmla="*/ 1779129 w 1779129"/>
              <a:gd name="connsiteY5" fmla="*/ 3706171 h 3706171"/>
              <a:gd name="connsiteX6" fmla="*/ 0 w 1779129"/>
              <a:gd name="connsiteY6" fmla="*/ 3706171 h 370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129" h="3706171">
                <a:moveTo>
                  <a:pt x="0" y="0"/>
                </a:moveTo>
                <a:lnTo>
                  <a:pt x="1541634" y="3211437"/>
                </a:lnTo>
                <a:lnTo>
                  <a:pt x="4118" y="3211437"/>
                </a:lnTo>
                <a:lnTo>
                  <a:pt x="4118" y="3596546"/>
                </a:lnTo>
                <a:lnTo>
                  <a:pt x="1726504" y="3596546"/>
                </a:lnTo>
                <a:lnTo>
                  <a:pt x="1779129" y="3706171"/>
                </a:lnTo>
                <a:lnTo>
                  <a:pt x="0" y="3706171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11581277" y="-2"/>
            <a:ext cx="610719" cy="1272211"/>
          </a:xfrm>
          <a:prstGeom prst="rtTriangle">
            <a:avLst/>
          </a:prstGeom>
          <a:solidFill>
            <a:srgbClr val="4B4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 flipH="1" flipV="1">
            <a:off x="-4117" y="3151829"/>
            <a:ext cx="1779129" cy="3706171"/>
          </a:xfrm>
          <a:custGeom>
            <a:avLst/>
            <a:gdLst>
              <a:gd name="connsiteX0" fmla="*/ 0 w 1779129"/>
              <a:gd name="connsiteY0" fmla="*/ 0 h 3706171"/>
              <a:gd name="connsiteX1" fmla="*/ 1541634 w 1779129"/>
              <a:gd name="connsiteY1" fmla="*/ 3211437 h 3706171"/>
              <a:gd name="connsiteX2" fmla="*/ 4118 w 1779129"/>
              <a:gd name="connsiteY2" fmla="*/ 3211437 h 3706171"/>
              <a:gd name="connsiteX3" fmla="*/ 4118 w 1779129"/>
              <a:gd name="connsiteY3" fmla="*/ 3596546 h 3706171"/>
              <a:gd name="connsiteX4" fmla="*/ 1726504 w 1779129"/>
              <a:gd name="connsiteY4" fmla="*/ 3596546 h 3706171"/>
              <a:gd name="connsiteX5" fmla="*/ 1779129 w 1779129"/>
              <a:gd name="connsiteY5" fmla="*/ 3706171 h 3706171"/>
              <a:gd name="connsiteX6" fmla="*/ 0 w 1779129"/>
              <a:gd name="connsiteY6" fmla="*/ 3706171 h 370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129" h="3706171">
                <a:moveTo>
                  <a:pt x="0" y="0"/>
                </a:moveTo>
                <a:lnTo>
                  <a:pt x="1541634" y="3211437"/>
                </a:lnTo>
                <a:lnTo>
                  <a:pt x="4118" y="3211437"/>
                </a:lnTo>
                <a:lnTo>
                  <a:pt x="4118" y="3596546"/>
                </a:lnTo>
                <a:lnTo>
                  <a:pt x="1726504" y="3596546"/>
                </a:lnTo>
                <a:lnTo>
                  <a:pt x="1779129" y="3706171"/>
                </a:lnTo>
                <a:lnTo>
                  <a:pt x="0" y="3706171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11581277" y="-2"/>
            <a:ext cx="610719" cy="1272211"/>
          </a:xfrm>
          <a:prstGeom prst="rtTriangle">
            <a:avLst/>
          </a:prstGeom>
          <a:solidFill>
            <a:srgbClr val="4B4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4B4F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Franklin Gothic Medium" charset="0"/>
                <a:ea typeface="Franklin Gothic Medium" charset="0"/>
                <a:cs typeface="Franklin Gothic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Franklin Gothic Medium" charset="0"/>
                <a:ea typeface="Franklin Gothic Medium" charset="0"/>
                <a:cs typeface="Franklin Gothic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10800000" flipH="1" flipV="1">
            <a:off x="-4117" y="3151829"/>
            <a:ext cx="1779129" cy="3706171"/>
          </a:xfrm>
          <a:custGeom>
            <a:avLst/>
            <a:gdLst>
              <a:gd name="connsiteX0" fmla="*/ 0 w 1779129"/>
              <a:gd name="connsiteY0" fmla="*/ 0 h 3706171"/>
              <a:gd name="connsiteX1" fmla="*/ 1541634 w 1779129"/>
              <a:gd name="connsiteY1" fmla="*/ 3211437 h 3706171"/>
              <a:gd name="connsiteX2" fmla="*/ 4118 w 1779129"/>
              <a:gd name="connsiteY2" fmla="*/ 3211437 h 3706171"/>
              <a:gd name="connsiteX3" fmla="*/ 4118 w 1779129"/>
              <a:gd name="connsiteY3" fmla="*/ 3596546 h 3706171"/>
              <a:gd name="connsiteX4" fmla="*/ 1726504 w 1779129"/>
              <a:gd name="connsiteY4" fmla="*/ 3596546 h 3706171"/>
              <a:gd name="connsiteX5" fmla="*/ 1779129 w 1779129"/>
              <a:gd name="connsiteY5" fmla="*/ 3706171 h 3706171"/>
              <a:gd name="connsiteX6" fmla="*/ 0 w 1779129"/>
              <a:gd name="connsiteY6" fmla="*/ 3706171 h 370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129" h="3706171">
                <a:moveTo>
                  <a:pt x="0" y="0"/>
                </a:moveTo>
                <a:lnTo>
                  <a:pt x="1541634" y="3211437"/>
                </a:lnTo>
                <a:lnTo>
                  <a:pt x="4118" y="3211437"/>
                </a:lnTo>
                <a:lnTo>
                  <a:pt x="4118" y="3596546"/>
                </a:lnTo>
                <a:lnTo>
                  <a:pt x="1726504" y="3596546"/>
                </a:lnTo>
                <a:lnTo>
                  <a:pt x="1779129" y="3706171"/>
                </a:lnTo>
                <a:lnTo>
                  <a:pt x="0" y="3706171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11581277" y="-2"/>
            <a:ext cx="610719" cy="1272211"/>
          </a:xfrm>
          <a:prstGeom prst="rtTriangle">
            <a:avLst/>
          </a:prstGeom>
          <a:solidFill>
            <a:srgbClr val="4B4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Ba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 userDrawn="1"/>
        </p:nvSpPr>
        <p:spPr>
          <a:xfrm flipH="1">
            <a:off x="1" y="2981179"/>
            <a:ext cx="1507595" cy="2286346"/>
          </a:xfrm>
          <a:custGeom>
            <a:avLst/>
            <a:gdLst>
              <a:gd name="connsiteX0" fmla="*/ 1507595 w 1507595"/>
              <a:gd name="connsiteY0" fmla="*/ 0 h 2286346"/>
              <a:gd name="connsiteX1" fmla="*/ 0 w 1507595"/>
              <a:gd name="connsiteY1" fmla="*/ 2286346 h 2286346"/>
              <a:gd name="connsiteX2" fmla="*/ 1507595 w 1507595"/>
              <a:gd name="connsiteY2" fmla="*/ 2286346 h 228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595" h="2286346">
                <a:moveTo>
                  <a:pt x="1507595" y="0"/>
                </a:moveTo>
                <a:lnTo>
                  <a:pt x="0" y="2286346"/>
                </a:lnTo>
                <a:lnTo>
                  <a:pt x="1507595" y="2286346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1" name="Freeform 20"/>
          <p:cNvSpPr/>
          <p:nvPr userDrawn="1"/>
        </p:nvSpPr>
        <p:spPr>
          <a:xfrm flipV="1">
            <a:off x="10686286" y="1785279"/>
            <a:ext cx="1523278" cy="2310130"/>
          </a:xfrm>
          <a:custGeom>
            <a:avLst/>
            <a:gdLst>
              <a:gd name="connsiteX0" fmla="*/ 0 w 1523278"/>
              <a:gd name="connsiteY0" fmla="*/ 2310130 h 2310130"/>
              <a:gd name="connsiteX1" fmla="*/ 1523278 w 1523278"/>
              <a:gd name="connsiteY1" fmla="*/ 2310130 h 2310130"/>
              <a:gd name="connsiteX2" fmla="*/ 1523278 w 1523278"/>
              <a:gd name="connsiteY2" fmla="*/ 0 h 231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3278" h="2310130">
                <a:moveTo>
                  <a:pt x="0" y="2310130"/>
                </a:moveTo>
                <a:lnTo>
                  <a:pt x="1523278" y="2310130"/>
                </a:lnTo>
                <a:lnTo>
                  <a:pt x="1523278" y="0"/>
                </a:lnTo>
                <a:close/>
              </a:path>
            </a:pathLst>
          </a:custGeom>
          <a:solidFill>
            <a:srgbClr val="4B4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 w 12192000"/>
              <a:gd name="connsiteY0" fmla="*/ 6363266 h 6858000"/>
              <a:gd name="connsiteX1" fmla="*/ 1 w 12192000"/>
              <a:gd name="connsiteY1" fmla="*/ 6748375 h 6858000"/>
              <a:gd name="connsiteX2" fmla="*/ 1874716 w 12192000"/>
              <a:gd name="connsiteY2" fmla="*/ 6748375 h 6858000"/>
              <a:gd name="connsiteX3" fmla="*/ 1675161 w 12192000"/>
              <a:gd name="connsiteY3" fmla="*/ 6363266 h 6858000"/>
              <a:gd name="connsiteX4" fmla="*/ 0 w 12192000"/>
              <a:gd name="connsiteY4" fmla="*/ 2783951 h 6858000"/>
              <a:gd name="connsiteX5" fmla="*/ 1624280 w 12192000"/>
              <a:gd name="connsiteY5" fmla="*/ 5267522 h 6858000"/>
              <a:gd name="connsiteX6" fmla="*/ 12192000 w 12192000"/>
              <a:gd name="connsiteY6" fmla="*/ 5267522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5267525 h 6858000"/>
              <a:gd name="connsiteX10" fmla="*/ 1507595 w 12192000"/>
              <a:gd name="connsiteY10" fmla="*/ 5267525 h 6858000"/>
              <a:gd name="connsiteX11" fmla="*/ 0 w 12192000"/>
              <a:gd name="connsiteY11" fmla="*/ 2981179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1785279 h 6858000"/>
              <a:gd name="connsiteX15" fmla="*/ 10686286 w 12192000"/>
              <a:gd name="connsiteY15" fmla="*/ 1785279 h 6858000"/>
              <a:gd name="connsiteX16" fmla="*/ 12192000 w 12192000"/>
              <a:gd name="connsiteY16" fmla="*/ 4068773 h 6858000"/>
              <a:gd name="connsiteX17" fmla="*/ 12192000 w 12192000"/>
              <a:gd name="connsiteY17" fmla="*/ 4235555 h 6858000"/>
              <a:gd name="connsiteX18" fmla="*/ 10589494 w 12192000"/>
              <a:gd name="connsiteY18" fmla="*/ 1785277 h 6858000"/>
              <a:gd name="connsiteX19" fmla="*/ 0 w 12192000"/>
              <a:gd name="connsiteY19" fmla="*/ 17852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1" y="6363266"/>
                </a:moveTo>
                <a:lnTo>
                  <a:pt x="1" y="6748375"/>
                </a:lnTo>
                <a:lnTo>
                  <a:pt x="1874716" y="6748375"/>
                </a:lnTo>
                <a:lnTo>
                  <a:pt x="1675161" y="6363266"/>
                </a:lnTo>
                <a:close/>
                <a:moveTo>
                  <a:pt x="0" y="2783951"/>
                </a:moveTo>
                <a:lnTo>
                  <a:pt x="1624280" y="5267522"/>
                </a:lnTo>
                <a:lnTo>
                  <a:pt x="12192000" y="526752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267525"/>
                </a:lnTo>
                <a:lnTo>
                  <a:pt x="1507595" y="5267525"/>
                </a:lnTo>
                <a:lnTo>
                  <a:pt x="0" y="298117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785279"/>
                </a:lnTo>
                <a:lnTo>
                  <a:pt x="10686286" y="1785279"/>
                </a:lnTo>
                <a:lnTo>
                  <a:pt x="12192000" y="4068773"/>
                </a:lnTo>
                <a:lnTo>
                  <a:pt x="12192000" y="4235555"/>
                </a:lnTo>
                <a:lnTo>
                  <a:pt x="10589494" y="1785277"/>
                </a:lnTo>
                <a:lnTo>
                  <a:pt x="0" y="17852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74520" y="6356350"/>
            <a:ext cx="892048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4"/>
          </p:nvPr>
        </p:nvSpPr>
        <p:spPr>
          <a:xfrm>
            <a:off x="1507596" y="1873770"/>
            <a:ext cx="9287404" cy="3312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ter Bar Lar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 userDrawn="1"/>
        </p:nvSpPr>
        <p:spPr>
          <a:xfrm flipH="1">
            <a:off x="0" y="3327384"/>
            <a:ext cx="1507595" cy="2863554"/>
          </a:xfrm>
          <a:custGeom>
            <a:avLst/>
            <a:gdLst>
              <a:gd name="connsiteX0" fmla="*/ 1507595 w 1507595"/>
              <a:gd name="connsiteY0" fmla="*/ 0 h 2286346"/>
              <a:gd name="connsiteX1" fmla="*/ 0 w 1507595"/>
              <a:gd name="connsiteY1" fmla="*/ 2286346 h 2286346"/>
              <a:gd name="connsiteX2" fmla="*/ 1507595 w 1507595"/>
              <a:gd name="connsiteY2" fmla="*/ 2286346 h 228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595" h="2286346">
                <a:moveTo>
                  <a:pt x="1507595" y="0"/>
                </a:moveTo>
                <a:lnTo>
                  <a:pt x="0" y="2286346"/>
                </a:lnTo>
                <a:lnTo>
                  <a:pt x="1507595" y="2286346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1" name="Freeform 20"/>
          <p:cNvSpPr/>
          <p:nvPr userDrawn="1"/>
        </p:nvSpPr>
        <p:spPr>
          <a:xfrm flipV="1">
            <a:off x="10687987" y="1828798"/>
            <a:ext cx="1504013" cy="2833143"/>
          </a:xfrm>
          <a:custGeom>
            <a:avLst/>
            <a:gdLst>
              <a:gd name="connsiteX0" fmla="*/ 0 w 1523278"/>
              <a:gd name="connsiteY0" fmla="*/ 2310130 h 2310130"/>
              <a:gd name="connsiteX1" fmla="*/ 1523278 w 1523278"/>
              <a:gd name="connsiteY1" fmla="*/ 2310130 h 2310130"/>
              <a:gd name="connsiteX2" fmla="*/ 1523278 w 1523278"/>
              <a:gd name="connsiteY2" fmla="*/ 0 h 231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3278" h="2310130">
                <a:moveTo>
                  <a:pt x="0" y="2310130"/>
                </a:moveTo>
                <a:lnTo>
                  <a:pt x="1523278" y="2310130"/>
                </a:lnTo>
                <a:lnTo>
                  <a:pt x="1523278" y="0"/>
                </a:lnTo>
                <a:close/>
              </a:path>
            </a:pathLst>
          </a:custGeom>
          <a:solidFill>
            <a:srgbClr val="4B4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0" y="-29980"/>
            <a:ext cx="12192000" cy="6940444"/>
          </a:xfrm>
          <a:custGeom>
            <a:avLst/>
            <a:gdLst>
              <a:gd name="connsiteX0" fmla="*/ 1 w 12192000"/>
              <a:gd name="connsiteY0" fmla="*/ 6393246 h 6940444"/>
              <a:gd name="connsiteX1" fmla="*/ 1 w 12192000"/>
              <a:gd name="connsiteY1" fmla="*/ 6778355 h 6940444"/>
              <a:gd name="connsiteX2" fmla="*/ 1874716 w 12192000"/>
              <a:gd name="connsiteY2" fmla="*/ 6778355 h 6940444"/>
              <a:gd name="connsiteX3" fmla="*/ 1675161 w 12192000"/>
              <a:gd name="connsiteY3" fmla="*/ 6393246 h 6940444"/>
              <a:gd name="connsiteX4" fmla="*/ 0 w 12192000"/>
              <a:gd name="connsiteY4" fmla="*/ 3108764 h 6940444"/>
              <a:gd name="connsiteX5" fmla="*/ 1624280 w 12192000"/>
              <a:gd name="connsiteY5" fmla="*/ 6203049 h 6940444"/>
              <a:gd name="connsiteX6" fmla="*/ 12192000 w 12192000"/>
              <a:gd name="connsiteY6" fmla="*/ 6203049 h 6940444"/>
              <a:gd name="connsiteX7" fmla="*/ 12192000 w 12192000"/>
              <a:gd name="connsiteY7" fmla="*/ 6940444 h 6940444"/>
              <a:gd name="connsiteX8" fmla="*/ 0 w 12192000"/>
              <a:gd name="connsiteY8" fmla="*/ 6940444 h 6940444"/>
              <a:gd name="connsiteX9" fmla="*/ 0 w 12192000"/>
              <a:gd name="connsiteY9" fmla="*/ 6203053 h 6940444"/>
              <a:gd name="connsiteX10" fmla="*/ 1507595 w 12192000"/>
              <a:gd name="connsiteY10" fmla="*/ 6203053 h 6940444"/>
              <a:gd name="connsiteX11" fmla="*/ 0 w 12192000"/>
              <a:gd name="connsiteY11" fmla="*/ 3354491 h 6940444"/>
              <a:gd name="connsiteX12" fmla="*/ 0 w 12192000"/>
              <a:gd name="connsiteY12" fmla="*/ 0 h 6940444"/>
              <a:gd name="connsiteX13" fmla="*/ 12192000 w 12192000"/>
              <a:gd name="connsiteY13" fmla="*/ 0 h 6940444"/>
              <a:gd name="connsiteX14" fmla="*/ 12192000 w 12192000"/>
              <a:gd name="connsiteY14" fmla="*/ 1864517 h 6940444"/>
              <a:gd name="connsiteX15" fmla="*/ 10686286 w 12192000"/>
              <a:gd name="connsiteY15" fmla="*/ 1864517 h 6940444"/>
              <a:gd name="connsiteX16" fmla="*/ 12192000 w 12192000"/>
              <a:gd name="connsiteY16" fmla="*/ 4709526 h 6940444"/>
              <a:gd name="connsiteX17" fmla="*/ 12192000 w 12192000"/>
              <a:gd name="connsiteY17" fmla="*/ 4917320 h 6940444"/>
              <a:gd name="connsiteX18" fmla="*/ 10589494 w 12192000"/>
              <a:gd name="connsiteY18" fmla="*/ 1864515 h 6940444"/>
              <a:gd name="connsiteX19" fmla="*/ 0 w 12192000"/>
              <a:gd name="connsiteY19" fmla="*/ 1864515 h 694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940444">
                <a:moveTo>
                  <a:pt x="1" y="6393246"/>
                </a:moveTo>
                <a:lnTo>
                  <a:pt x="1" y="6778355"/>
                </a:lnTo>
                <a:lnTo>
                  <a:pt x="1874716" y="6778355"/>
                </a:lnTo>
                <a:lnTo>
                  <a:pt x="1675161" y="6393246"/>
                </a:lnTo>
                <a:close/>
                <a:moveTo>
                  <a:pt x="0" y="3108764"/>
                </a:moveTo>
                <a:lnTo>
                  <a:pt x="1624280" y="6203049"/>
                </a:lnTo>
                <a:lnTo>
                  <a:pt x="12192000" y="6203049"/>
                </a:lnTo>
                <a:lnTo>
                  <a:pt x="12192000" y="6940444"/>
                </a:lnTo>
                <a:lnTo>
                  <a:pt x="0" y="6940444"/>
                </a:lnTo>
                <a:lnTo>
                  <a:pt x="0" y="6203053"/>
                </a:lnTo>
                <a:lnTo>
                  <a:pt x="1507595" y="6203053"/>
                </a:lnTo>
                <a:lnTo>
                  <a:pt x="0" y="335449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864517"/>
                </a:lnTo>
                <a:lnTo>
                  <a:pt x="10686286" y="1864517"/>
                </a:lnTo>
                <a:lnTo>
                  <a:pt x="12192000" y="4709526"/>
                </a:lnTo>
                <a:lnTo>
                  <a:pt x="12192000" y="4917320"/>
                </a:lnTo>
                <a:lnTo>
                  <a:pt x="10589494" y="1864515"/>
                </a:lnTo>
                <a:lnTo>
                  <a:pt x="0" y="18645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88760" y="6356350"/>
            <a:ext cx="890623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4"/>
          </p:nvPr>
        </p:nvSpPr>
        <p:spPr>
          <a:xfrm>
            <a:off x="1507596" y="1873770"/>
            <a:ext cx="9287404" cy="42721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693138" y="3926817"/>
            <a:ext cx="2625792" cy="769441"/>
            <a:chOff x="1443757" y="1769068"/>
            <a:chExt cx="2625792" cy="769441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1443757" y="1769068"/>
              <a:ext cx="487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0" kern="0" spc="-100" baseline="0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P</a:t>
              </a:r>
              <a:endParaRPr lang="en-US" sz="44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724295" y="1769068"/>
              <a:ext cx="4635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0" kern="0" spc="-100" baseline="0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e</a:t>
              </a:r>
              <a:endParaRPr lang="en-US" sz="44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991401" y="1769068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0" kern="0" spc="-100" baseline="0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r</a:t>
              </a:r>
              <a:endParaRPr lang="en-US" sz="44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99722" y="1769068"/>
              <a:ext cx="6575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0" kern="0" spc="-100" baseline="0" dirty="0" err="1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fo</a:t>
              </a:r>
              <a:endParaRPr lang="en-US" sz="44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662991" y="1769068"/>
              <a:ext cx="83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0" kern="0" spc="-100" baseline="0" dirty="0" err="1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rm</a:t>
              </a:r>
              <a:endParaRPr lang="en-US" sz="44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3290168" y="1769068"/>
              <a:ext cx="7793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0" kern="0" spc="-100" baseline="0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ics</a:t>
              </a:r>
              <a:endParaRPr lang="en-US" sz="44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308985" y="6284606"/>
            <a:ext cx="1731745" cy="528272"/>
            <a:chOff x="308985" y="6284606"/>
            <a:chExt cx="1731745" cy="528272"/>
          </a:xfrm>
        </p:grpSpPr>
        <p:sp>
          <p:nvSpPr>
            <p:cNvPr id="33" name="TextBox 32"/>
            <p:cNvSpPr txBox="1"/>
            <p:nvPr userDrawn="1"/>
          </p:nvSpPr>
          <p:spPr>
            <a:xfrm>
              <a:off x="308985" y="6284606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0" kern="0" spc="-100" baseline="0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P</a:t>
              </a:r>
              <a:endParaRPr lang="en-US" sz="28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487096" y="6289658"/>
              <a:ext cx="35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0" kern="0" spc="-100" baseline="0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e</a:t>
              </a:r>
              <a:endParaRPr lang="en-US" sz="28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666299" y="6289658"/>
              <a:ext cx="300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0" kern="0" spc="-100" baseline="0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r</a:t>
              </a:r>
              <a:endParaRPr lang="en-US" sz="28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0907" y="6289658"/>
              <a:ext cx="474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0" kern="0" spc="-100" baseline="0" dirty="0" err="1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fo</a:t>
              </a:r>
              <a:endParaRPr lang="en-US" sz="28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1081509" y="6289658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0" kern="0" spc="-100" baseline="0" dirty="0" err="1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rm</a:t>
              </a:r>
              <a:endParaRPr lang="en-US" sz="28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1492182" y="628965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0" kern="0" spc="-100" baseline="0" dirty="0" err="1" smtClean="0">
                  <a:solidFill>
                    <a:srgbClr val="92D050"/>
                  </a:solidFill>
                  <a:latin typeface="Myriad Pro Semibold" charset="0"/>
                  <a:ea typeface="Myriad Pro Semibold" charset="0"/>
                  <a:cs typeface="Myriad Pro Semibold" charset="0"/>
                </a:rPr>
                <a:t>ics</a:t>
              </a:r>
              <a:endParaRPr lang="en-US" sz="2800" b="1" i="0" kern="0" spc="-100" baseline="0" dirty="0">
                <a:solidFill>
                  <a:srgbClr val="92D050"/>
                </a:solidFill>
                <a:latin typeface="Myriad Pro Semibold" charset="0"/>
                <a:ea typeface="Myriad Pro Semibold" charset="0"/>
                <a:cs typeface="Myriad Pro Semibold" charset="0"/>
              </a:endParaRPr>
            </a:p>
          </p:txBody>
        </p:sp>
      </p:grpSp>
      <p:sp>
        <p:nvSpPr>
          <p:cNvPr id="39" name="Freeform 38"/>
          <p:cNvSpPr/>
          <p:nvPr userDrawn="1"/>
        </p:nvSpPr>
        <p:spPr>
          <a:xfrm>
            <a:off x="1" y="6363266"/>
            <a:ext cx="1874715" cy="385109"/>
          </a:xfrm>
          <a:custGeom>
            <a:avLst/>
            <a:gdLst>
              <a:gd name="connsiteX0" fmla="*/ 0 w 1874715"/>
              <a:gd name="connsiteY0" fmla="*/ 0 h 385109"/>
              <a:gd name="connsiteX1" fmla="*/ 1874715 w 1874715"/>
              <a:gd name="connsiteY1" fmla="*/ 0 h 385109"/>
              <a:gd name="connsiteX2" fmla="*/ 1675160 w 1874715"/>
              <a:gd name="connsiteY2" fmla="*/ 385109 h 385109"/>
              <a:gd name="connsiteX3" fmla="*/ 0 w 1874715"/>
              <a:gd name="connsiteY3" fmla="*/ 385109 h 38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715" h="385109">
                <a:moveTo>
                  <a:pt x="0" y="0"/>
                </a:moveTo>
                <a:lnTo>
                  <a:pt x="1874715" y="0"/>
                </a:lnTo>
                <a:lnTo>
                  <a:pt x="1675160" y="385109"/>
                </a:lnTo>
                <a:lnTo>
                  <a:pt x="0" y="3851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 userDrawn="1"/>
        </p:nvSpPr>
        <p:spPr>
          <a:xfrm flipH="1">
            <a:off x="1766456" y="-2573895"/>
            <a:ext cx="8176101" cy="6885432"/>
          </a:xfrm>
          <a:custGeom>
            <a:avLst/>
            <a:gdLst>
              <a:gd name="connsiteX0" fmla="*/ 4417889 w 7089169"/>
              <a:gd name="connsiteY0" fmla="*/ 0 h 5143500"/>
              <a:gd name="connsiteX1" fmla="*/ 0 w 7089169"/>
              <a:gd name="connsiteY1" fmla="*/ 0 h 5143500"/>
              <a:gd name="connsiteX2" fmla="*/ 0 w 7089169"/>
              <a:gd name="connsiteY2" fmla="*/ 5143500 h 5143500"/>
              <a:gd name="connsiteX3" fmla="*/ 4417889 w 7089169"/>
              <a:gd name="connsiteY3" fmla="*/ 5143500 h 5143500"/>
              <a:gd name="connsiteX4" fmla="*/ 7089169 w 7089169"/>
              <a:gd name="connsiteY4" fmla="*/ 5143500 h 5143500"/>
              <a:gd name="connsiteX0" fmla="*/ 4417889 w 7089169"/>
              <a:gd name="connsiteY0" fmla="*/ 0 h 5143500"/>
              <a:gd name="connsiteX1" fmla="*/ 996593 w 7089169"/>
              <a:gd name="connsiteY1" fmla="*/ 20548 h 5143500"/>
              <a:gd name="connsiteX2" fmla="*/ 0 w 7089169"/>
              <a:gd name="connsiteY2" fmla="*/ 5143500 h 5143500"/>
              <a:gd name="connsiteX3" fmla="*/ 4417889 w 7089169"/>
              <a:gd name="connsiteY3" fmla="*/ 5143500 h 5143500"/>
              <a:gd name="connsiteX4" fmla="*/ 7089169 w 7089169"/>
              <a:gd name="connsiteY4" fmla="*/ 5143500 h 5143500"/>
              <a:gd name="connsiteX5" fmla="*/ 4417889 w 7089169"/>
              <a:gd name="connsiteY5" fmla="*/ 0 h 5143500"/>
              <a:gd name="connsiteX0" fmla="*/ 3462393 w 6133673"/>
              <a:gd name="connsiteY0" fmla="*/ 0 h 5153774"/>
              <a:gd name="connsiteX1" fmla="*/ 41097 w 6133673"/>
              <a:gd name="connsiteY1" fmla="*/ 20548 h 5153774"/>
              <a:gd name="connsiteX2" fmla="*/ 0 w 6133673"/>
              <a:gd name="connsiteY2" fmla="*/ 5153774 h 5153774"/>
              <a:gd name="connsiteX3" fmla="*/ 3462393 w 6133673"/>
              <a:gd name="connsiteY3" fmla="*/ 5143500 h 5153774"/>
              <a:gd name="connsiteX4" fmla="*/ 6133673 w 6133673"/>
              <a:gd name="connsiteY4" fmla="*/ 5143500 h 5153774"/>
              <a:gd name="connsiteX5" fmla="*/ 3462393 w 6133673"/>
              <a:gd name="connsiteY5" fmla="*/ 0 h 5153774"/>
              <a:gd name="connsiteX0" fmla="*/ 3462393 w 6133673"/>
              <a:gd name="connsiteY0" fmla="*/ 0 h 5153774"/>
              <a:gd name="connsiteX1" fmla="*/ 30823 w 6133673"/>
              <a:gd name="connsiteY1" fmla="*/ 0 h 5153774"/>
              <a:gd name="connsiteX2" fmla="*/ 0 w 6133673"/>
              <a:gd name="connsiteY2" fmla="*/ 5153774 h 5153774"/>
              <a:gd name="connsiteX3" fmla="*/ 3462393 w 6133673"/>
              <a:gd name="connsiteY3" fmla="*/ 5143500 h 5153774"/>
              <a:gd name="connsiteX4" fmla="*/ 6133673 w 6133673"/>
              <a:gd name="connsiteY4" fmla="*/ 5143500 h 5153774"/>
              <a:gd name="connsiteX5" fmla="*/ 3462393 w 6133673"/>
              <a:gd name="connsiteY5" fmla="*/ 0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3673" h="5153774">
                <a:moveTo>
                  <a:pt x="3462393" y="0"/>
                </a:moveTo>
                <a:lnTo>
                  <a:pt x="30823" y="0"/>
                </a:lnTo>
                <a:lnTo>
                  <a:pt x="0" y="5153774"/>
                </a:lnTo>
                <a:lnTo>
                  <a:pt x="3462393" y="5143500"/>
                </a:lnTo>
                <a:lnTo>
                  <a:pt x="6133673" y="5143500"/>
                </a:lnTo>
                <a:lnTo>
                  <a:pt x="34623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41" name="Freeform 40"/>
          <p:cNvSpPr/>
          <p:nvPr userDrawn="1"/>
        </p:nvSpPr>
        <p:spPr>
          <a:xfrm flipH="1" flipV="1">
            <a:off x="1936955" y="4062620"/>
            <a:ext cx="8262887" cy="6942831"/>
          </a:xfrm>
          <a:custGeom>
            <a:avLst/>
            <a:gdLst>
              <a:gd name="connsiteX0" fmla="*/ 4417889 w 7089169"/>
              <a:gd name="connsiteY0" fmla="*/ 0 h 5143500"/>
              <a:gd name="connsiteX1" fmla="*/ 0 w 7089169"/>
              <a:gd name="connsiteY1" fmla="*/ 0 h 5143500"/>
              <a:gd name="connsiteX2" fmla="*/ 0 w 7089169"/>
              <a:gd name="connsiteY2" fmla="*/ 5143500 h 5143500"/>
              <a:gd name="connsiteX3" fmla="*/ 4417889 w 7089169"/>
              <a:gd name="connsiteY3" fmla="*/ 5143500 h 5143500"/>
              <a:gd name="connsiteX4" fmla="*/ 7089169 w 7089169"/>
              <a:gd name="connsiteY4" fmla="*/ 5143500 h 5143500"/>
              <a:gd name="connsiteX0" fmla="*/ 4417889 w 7089169"/>
              <a:gd name="connsiteY0" fmla="*/ 0 h 5143500"/>
              <a:gd name="connsiteX1" fmla="*/ 996593 w 7089169"/>
              <a:gd name="connsiteY1" fmla="*/ 20548 h 5143500"/>
              <a:gd name="connsiteX2" fmla="*/ 0 w 7089169"/>
              <a:gd name="connsiteY2" fmla="*/ 5143500 h 5143500"/>
              <a:gd name="connsiteX3" fmla="*/ 4417889 w 7089169"/>
              <a:gd name="connsiteY3" fmla="*/ 5143500 h 5143500"/>
              <a:gd name="connsiteX4" fmla="*/ 7089169 w 7089169"/>
              <a:gd name="connsiteY4" fmla="*/ 5143500 h 5143500"/>
              <a:gd name="connsiteX5" fmla="*/ 4417889 w 7089169"/>
              <a:gd name="connsiteY5" fmla="*/ 0 h 5143500"/>
              <a:gd name="connsiteX0" fmla="*/ 3462393 w 6133673"/>
              <a:gd name="connsiteY0" fmla="*/ 0 h 5153774"/>
              <a:gd name="connsiteX1" fmla="*/ 41097 w 6133673"/>
              <a:gd name="connsiteY1" fmla="*/ 20548 h 5153774"/>
              <a:gd name="connsiteX2" fmla="*/ 0 w 6133673"/>
              <a:gd name="connsiteY2" fmla="*/ 5153774 h 5153774"/>
              <a:gd name="connsiteX3" fmla="*/ 3462393 w 6133673"/>
              <a:gd name="connsiteY3" fmla="*/ 5143500 h 5153774"/>
              <a:gd name="connsiteX4" fmla="*/ 6133673 w 6133673"/>
              <a:gd name="connsiteY4" fmla="*/ 5143500 h 5153774"/>
              <a:gd name="connsiteX5" fmla="*/ 3462393 w 6133673"/>
              <a:gd name="connsiteY5" fmla="*/ 0 h 5153774"/>
              <a:gd name="connsiteX0" fmla="*/ 3462393 w 6133673"/>
              <a:gd name="connsiteY0" fmla="*/ 0 h 5153774"/>
              <a:gd name="connsiteX1" fmla="*/ 30823 w 6133673"/>
              <a:gd name="connsiteY1" fmla="*/ 0 h 5153774"/>
              <a:gd name="connsiteX2" fmla="*/ 0 w 6133673"/>
              <a:gd name="connsiteY2" fmla="*/ 5153774 h 5153774"/>
              <a:gd name="connsiteX3" fmla="*/ 3462393 w 6133673"/>
              <a:gd name="connsiteY3" fmla="*/ 5143500 h 5153774"/>
              <a:gd name="connsiteX4" fmla="*/ 6133673 w 6133673"/>
              <a:gd name="connsiteY4" fmla="*/ 5143500 h 5153774"/>
              <a:gd name="connsiteX5" fmla="*/ 3462393 w 6133673"/>
              <a:gd name="connsiteY5" fmla="*/ 0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3673" h="5153774">
                <a:moveTo>
                  <a:pt x="3462393" y="0"/>
                </a:moveTo>
                <a:lnTo>
                  <a:pt x="30823" y="0"/>
                </a:lnTo>
                <a:lnTo>
                  <a:pt x="0" y="5153774"/>
                </a:lnTo>
                <a:lnTo>
                  <a:pt x="3462393" y="5143500"/>
                </a:lnTo>
                <a:lnTo>
                  <a:pt x="6133673" y="5143500"/>
                </a:lnTo>
                <a:lnTo>
                  <a:pt x="34623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298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slash Lef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 flipH="1">
            <a:off x="2971800" y="0"/>
            <a:ext cx="4826000" cy="6858000"/>
          </a:xfrm>
          <a:prstGeom prst="parallelogram">
            <a:avLst>
              <a:gd name="adj" fmla="val 73947"/>
            </a:avLst>
          </a:pr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434242"/>
            <a:ext cx="7670794" cy="7292242"/>
          </a:xfrm>
          <a:custGeom>
            <a:avLst/>
            <a:gdLst>
              <a:gd name="connsiteX0" fmla="*/ 1 w 7670794"/>
              <a:gd name="connsiteY0" fmla="*/ 6797508 h 7292242"/>
              <a:gd name="connsiteX1" fmla="*/ 1 w 7670794"/>
              <a:gd name="connsiteY1" fmla="*/ 7182617 h 7292242"/>
              <a:gd name="connsiteX2" fmla="*/ 1874716 w 7670794"/>
              <a:gd name="connsiteY2" fmla="*/ 7182617 h 7292242"/>
              <a:gd name="connsiteX3" fmla="*/ 1675161 w 7670794"/>
              <a:gd name="connsiteY3" fmla="*/ 6797508 h 7292242"/>
              <a:gd name="connsiteX4" fmla="*/ 546100 w 7670794"/>
              <a:gd name="connsiteY4" fmla="*/ 0 h 7292242"/>
              <a:gd name="connsiteX5" fmla="*/ 1041400 w 7670794"/>
              <a:gd name="connsiteY5" fmla="*/ 0 h 7292242"/>
              <a:gd name="connsiteX6" fmla="*/ 1041400 w 7670794"/>
              <a:gd name="connsiteY6" fmla="*/ 434242 h 7292242"/>
              <a:gd name="connsiteX7" fmla="*/ 4111729 w 7670794"/>
              <a:gd name="connsiteY7" fmla="*/ 434242 h 7292242"/>
              <a:gd name="connsiteX8" fmla="*/ 4118917 w 7670794"/>
              <a:gd name="connsiteY8" fmla="*/ 448083 h 7292242"/>
              <a:gd name="connsiteX9" fmla="*/ 4116275 w 7670794"/>
              <a:gd name="connsiteY9" fmla="*/ 448083 h 7292242"/>
              <a:gd name="connsiteX10" fmla="*/ 7670794 w 7670794"/>
              <a:gd name="connsiteY10" fmla="*/ 7292242 h 7292242"/>
              <a:gd name="connsiteX11" fmla="*/ 0 w 7670794"/>
              <a:gd name="connsiteY11" fmla="*/ 7292242 h 7292242"/>
              <a:gd name="connsiteX12" fmla="*/ 0 w 7670794"/>
              <a:gd name="connsiteY12" fmla="*/ 434242 h 7292242"/>
              <a:gd name="connsiteX13" fmla="*/ 546100 w 7670794"/>
              <a:gd name="connsiteY13" fmla="*/ 434242 h 729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670794" h="7292242">
                <a:moveTo>
                  <a:pt x="1" y="6797508"/>
                </a:moveTo>
                <a:lnTo>
                  <a:pt x="1" y="7182617"/>
                </a:lnTo>
                <a:lnTo>
                  <a:pt x="1874716" y="7182617"/>
                </a:lnTo>
                <a:lnTo>
                  <a:pt x="1675161" y="6797508"/>
                </a:lnTo>
                <a:close/>
                <a:moveTo>
                  <a:pt x="546100" y="0"/>
                </a:moveTo>
                <a:lnTo>
                  <a:pt x="1041400" y="0"/>
                </a:lnTo>
                <a:lnTo>
                  <a:pt x="1041400" y="434242"/>
                </a:lnTo>
                <a:lnTo>
                  <a:pt x="4111729" y="434242"/>
                </a:lnTo>
                <a:lnTo>
                  <a:pt x="4118917" y="448083"/>
                </a:lnTo>
                <a:lnTo>
                  <a:pt x="4116275" y="448083"/>
                </a:lnTo>
                <a:lnTo>
                  <a:pt x="7670794" y="7292242"/>
                </a:lnTo>
                <a:lnTo>
                  <a:pt x="0" y="7292242"/>
                </a:lnTo>
                <a:lnTo>
                  <a:pt x="0" y="434242"/>
                </a:lnTo>
                <a:lnTo>
                  <a:pt x="546100" y="43424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8448" y="6356350"/>
            <a:ext cx="31300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7672502" cy="6858000"/>
          </a:xfrm>
          <a:custGeom>
            <a:avLst/>
            <a:gdLst>
              <a:gd name="connsiteX0" fmla="*/ 1 w 7672502"/>
              <a:gd name="connsiteY0" fmla="*/ 6363266 h 6858000"/>
              <a:gd name="connsiteX1" fmla="*/ 1 w 7672502"/>
              <a:gd name="connsiteY1" fmla="*/ 6748375 h 6858000"/>
              <a:gd name="connsiteX2" fmla="*/ 1874716 w 7672502"/>
              <a:gd name="connsiteY2" fmla="*/ 6748375 h 6858000"/>
              <a:gd name="connsiteX3" fmla="*/ 1675161 w 7672502"/>
              <a:gd name="connsiteY3" fmla="*/ 6363266 h 6858000"/>
              <a:gd name="connsiteX4" fmla="*/ 0 w 7672502"/>
              <a:gd name="connsiteY4" fmla="*/ 0 h 6858000"/>
              <a:gd name="connsiteX5" fmla="*/ 4110795 w 7672502"/>
              <a:gd name="connsiteY5" fmla="*/ 0 h 6858000"/>
              <a:gd name="connsiteX6" fmla="*/ 7672502 w 7672502"/>
              <a:gd name="connsiteY6" fmla="*/ 6858000 h 6858000"/>
              <a:gd name="connsiteX7" fmla="*/ 0 w 767250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72502" h="6858000">
                <a:moveTo>
                  <a:pt x="1" y="6363266"/>
                </a:moveTo>
                <a:lnTo>
                  <a:pt x="1" y="6748375"/>
                </a:lnTo>
                <a:lnTo>
                  <a:pt x="1874716" y="6748375"/>
                </a:lnTo>
                <a:lnTo>
                  <a:pt x="1675161" y="6363266"/>
                </a:lnTo>
                <a:close/>
                <a:moveTo>
                  <a:pt x="0" y="0"/>
                </a:moveTo>
                <a:lnTo>
                  <a:pt x="4110795" y="0"/>
                </a:lnTo>
                <a:lnTo>
                  <a:pt x="767250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94" y="1465791"/>
            <a:ext cx="412104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282311" y="320675"/>
            <a:ext cx="5772977" cy="43573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slas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35"/>
          <p:cNvSpPr/>
          <p:nvPr userDrawn="1"/>
        </p:nvSpPr>
        <p:spPr>
          <a:xfrm flipH="1">
            <a:off x="1771060" y="0"/>
            <a:ext cx="4826000" cy="6858000"/>
          </a:xfrm>
          <a:prstGeom prst="parallelogram">
            <a:avLst>
              <a:gd name="adj" fmla="val 73947"/>
            </a:avLst>
          </a:pr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-421806"/>
            <a:ext cx="6480241" cy="7279806"/>
          </a:xfrm>
          <a:custGeom>
            <a:avLst/>
            <a:gdLst>
              <a:gd name="connsiteX0" fmla="*/ 390993 w 6480241"/>
              <a:gd name="connsiteY0" fmla="*/ 0 h 7279806"/>
              <a:gd name="connsiteX1" fmla="*/ 838199 w 6480241"/>
              <a:gd name="connsiteY1" fmla="*/ 0 h 7279806"/>
              <a:gd name="connsiteX2" fmla="*/ 838199 w 6480241"/>
              <a:gd name="connsiteY2" fmla="*/ 421806 h 7279806"/>
              <a:gd name="connsiteX3" fmla="*/ 2918534 w 6480241"/>
              <a:gd name="connsiteY3" fmla="*/ 421806 h 7279806"/>
              <a:gd name="connsiteX4" fmla="*/ 6480241 w 6480241"/>
              <a:gd name="connsiteY4" fmla="*/ 7279806 h 7279806"/>
              <a:gd name="connsiteX5" fmla="*/ 0 w 6480241"/>
              <a:gd name="connsiteY5" fmla="*/ 7279806 h 7279806"/>
              <a:gd name="connsiteX6" fmla="*/ 0 w 6480241"/>
              <a:gd name="connsiteY6" fmla="*/ 7170181 h 7279806"/>
              <a:gd name="connsiteX7" fmla="*/ 1874715 w 6480241"/>
              <a:gd name="connsiteY7" fmla="*/ 7170181 h 7279806"/>
              <a:gd name="connsiteX8" fmla="*/ 1675160 w 6480241"/>
              <a:gd name="connsiteY8" fmla="*/ 6785072 h 7279806"/>
              <a:gd name="connsiteX9" fmla="*/ 0 w 6480241"/>
              <a:gd name="connsiteY9" fmla="*/ 6785072 h 7279806"/>
              <a:gd name="connsiteX10" fmla="*/ 0 w 6480241"/>
              <a:gd name="connsiteY10" fmla="*/ 421806 h 7279806"/>
              <a:gd name="connsiteX11" fmla="*/ 390993 w 6480241"/>
              <a:gd name="connsiteY11" fmla="*/ 421806 h 727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0241" h="7279806">
                <a:moveTo>
                  <a:pt x="390993" y="0"/>
                </a:moveTo>
                <a:lnTo>
                  <a:pt x="838199" y="0"/>
                </a:lnTo>
                <a:lnTo>
                  <a:pt x="838199" y="421806"/>
                </a:lnTo>
                <a:lnTo>
                  <a:pt x="2918534" y="421806"/>
                </a:lnTo>
                <a:lnTo>
                  <a:pt x="6480241" y="7279806"/>
                </a:lnTo>
                <a:lnTo>
                  <a:pt x="0" y="7279806"/>
                </a:lnTo>
                <a:lnTo>
                  <a:pt x="0" y="7170181"/>
                </a:lnTo>
                <a:lnTo>
                  <a:pt x="1874715" y="7170181"/>
                </a:lnTo>
                <a:lnTo>
                  <a:pt x="1675160" y="6785072"/>
                </a:lnTo>
                <a:lnTo>
                  <a:pt x="0" y="6785072"/>
                </a:lnTo>
                <a:lnTo>
                  <a:pt x="0" y="421806"/>
                </a:lnTo>
                <a:lnTo>
                  <a:pt x="390993" y="4218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3428" y="6356350"/>
            <a:ext cx="43215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6491402" cy="6858000"/>
          </a:xfrm>
          <a:custGeom>
            <a:avLst/>
            <a:gdLst>
              <a:gd name="connsiteX0" fmla="*/ 12701 w 6491402"/>
              <a:gd name="connsiteY0" fmla="*/ 6363266 h 6858000"/>
              <a:gd name="connsiteX1" fmla="*/ 12701 w 6491402"/>
              <a:gd name="connsiteY1" fmla="*/ 6748375 h 6858000"/>
              <a:gd name="connsiteX2" fmla="*/ 1887416 w 6491402"/>
              <a:gd name="connsiteY2" fmla="*/ 6748375 h 6858000"/>
              <a:gd name="connsiteX3" fmla="*/ 1687861 w 6491402"/>
              <a:gd name="connsiteY3" fmla="*/ 6363266 h 6858000"/>
              <a:gd name="connsiteX4" fmla="*/ 0 w 6491402"/>
              <a:gd name="connsiteY4" fmla="*/ 0 h 6858000"/>
              <a:gd name="connsiteX5" fmla="*/ 2929695 w 6491402"/>
              <a:gd name="connsiteY5" fmla="*/ 0 h 6858000"/>
              <a:gd name="connsiteX6" fmla="*/ 6491402 w 6491402"/>
              <a:gd name="connsiteY6" fmla="*/ 6858000 h 6858000"/>
              <a:gd name="connsiteX7" fmla="*/ 0 w 649140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91402" h="6858000">
                <a:moveTo>
                  <a:pt x="12701" y="6363266"/>
                </a:moveTo>
                <a:lnTo>
                  <a:pt x="12701" y="6748375"/>
                </a:lnTo>
                <a:lnTo>
                  <a:pt x="1887416" y="6748375"/>
                </a:lnTo>
                <a:lnTo>
                  <a:pt x="1687861" y="6363266"/>
                </a:lnTo>
                <a:close/>
                <a:moveTo>
                  <a:pt x="0" y="0"/>
                </a:moveTo>
                <a:lnTo>
                  <a:pt x="2929695" y="0"/>
                </a:lnTo>
                <a:lnTo>
                  <a:pt x="649140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94" y="1465791"/>
            <a:ext cx="3402073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564127" y="320675"/>
            <a:ext cx="6491162" cy="43573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slas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elogram 22"/>
          <p:cNvSpPr/>
          <p:nvPr userDrawn="1"/>
        </p:nvSpPr>
        <p:spPr>
          <a:xfrm flipH="1">
            <a:off x="685800" y="0"/>
            <a:ext cx="4826000" cy="6858000"/>
          </a:xfrm>
          <a:prstGeom prst="parallelogram">
            <a:avLst>
              <a:gd name="adj" fmla="val 73947"/>
            </a:avLst>
          </a:pr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-419100"/>
            <a:ext cx="5392903" cy="7277100"/>
          </a:xfrm>
          <a:custGeom>
            <a:avLst/>
            <a:gdLst>
              <a:gd name="connsiteX0" fmla="*/ 390992 w 5392903"/>
              <a:gd name="connsiteY0" fmla="*/ 0 h 7277100"/>
              <a:gd name="connsiteX1" fmla="*/ 838198 w 5392903"/>
              <a:gd name="connsiteY1" fmla="*/ 0 h 7277100"/>
              <a:gd name="connsiteX2" fmla="*/ 838198 w 5392903"/>
              <a:gd name="connsiteY2" fmla="*/ 419100 h 7277100"/>
              <a:gd name="connsiteX3" fmla="*/ 1831196 w 5392903"/>
              <a:gd name="connsiteY3" fmla="*/ 419100 h 7277100"/>
              <a:gd name="connsiteX4" fmla="*/ 5392903 w 5392903"/>
              <a:gd name="connsiteY4" fmla="*/ 7277100 h 7277100"/>
              <a:gd name="connsiteX5" fmla="*/ 0 w 5392903"/>
              <a:gd name="connsiteY5" fmla="*/ 7277100 h 7277100"/>
              <a:gd name="connsiteX6" fmla="*/ 0 w 5392903"/>
              <a:gd name="connsiteY6" fmla="*/ 7167475 h 7277100"/>
              <a:gd name="connsiteX7" fmla="*/ 1874714 w 5392903"/>
              <a:gd name="connsiteY7" fmla="*/ 7167475 h 7277100"/>
              <a:gd name="connsiteX8" fmla="*/ 1675159 w 5392903"/>
              <a:gd name="connsiteY8" fmla="*/ 6782366 h 7277100"/>
              <a:gd name="connsiteX9" fmla="*/ 0 w 5392903"/>
              <a:gd name="connsiteY9" fmla="*/ 6782366 h 7277100"/>
              <a:gd name="connsiteX10" fmla="*/ 0 w 5392903"/>
              <a:gd name="connsiteY10" fmla="*/ 419100 h 7277100"/>
              <a:gd name="connsiteX11" fmla="*/ 390992 w 5392903"/>
              <a:gd name="connsiteY11" fmla="*/ 419100 h 727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2903" h="7277100">
                <a:moveTo>
                  <a:pt x="390992" y="0"/>
                </a:moveTo>
                <a:lnTo>
                  <a:pt x="838198" y="0"/>
                </a:lnTo>
                <a:lnTo>
                  <a:pt x="838198" y="419100"/>
                </a:lnTo>
                <a:lnTo>
                  <a:pt x="1831196" y="419100"/>
                </a:lnTo>
                <a:lnTo>
                  <a:pt x="5392903" y="7277100"/>
                </a:lnTo>
                <a:lnTo>
                  <a:pt x="0" y="7277100"/>
                </a:lnTo>
                <a:lnTo>
                  <a:pt x="0" y="7167475"/>
                </a:lnTo>
                <a:lnTo>
                  <a:pt x="1874714" y="7167475"/>
                </a:lnTo>
                <a:lnTo>
                  <a:pt x="1675159" y="6782366"/>
                </a:lnTo>
                <a:lnTo>
                  <a:pt x="0" y="6782366"/>
                </a:lnTo>
                <a:lnTo>
                  <a:pt x="0" y="419100"/>
                </a:lnTo>
                <a:lnTo>
                  <a:pt x="390992" y="419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61548" y="6356350"/>
            <a:ext cx="55334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6075" y="0"/>
            <a:ext cx="5386831" cy="6858000"/>
          </a:xfrm>
          <a:custGeom>
            <a:avLst/>
            <a:gdLst>
              <a:gd name="connsiteX0" fmla="*/ 0 w 5386831"/>
              <a:gd name="connsiteY0" fmla="*/ 0 h 6858000"/>
              <a:gd name="connsiteX1" fmla="*/ 1825124 w 5386831"/>
              <a:gd name="connsiteY1" fmla="*/ 0 h 6858000"/>
              <a:gd name="connsiteX2" fmla="*/ 5386831 w 5386831"/>
              <a:gd name="connsiteY2" fmla="*/ 6858000 h 6858000"/>
              <a:gd name="connsiteX3" fmla="*/ 0 w 5386831"/>
              <a:gd name="connsiteY3" fmla="*/ 6858000 h 6858000"/>
              <a:gd name="connsiteX4" fmla="*/ 0 w 5386831"/>
              <a:gd name="connsiteY4" fmla="*/ 6748375 h 6858000"/>
              <a:gd name="connsiteX5" fmla="*/ 1868642 w 5386831"/>
              <a:gd name="connsiteY5" fmla="*/ 6748375 h 6858000"/>
              <a:gd name="connsiteX6" fmla="*/ 1669087 w 5386831"/>
              <a:gd name="connsiteY6" fmla="*/ 6363266 h 6858000"/>
              <a:gd name="connsiteX7" fmla="*/ 0 w 5386831"/>
              <a:gd name="connsiteY7" fmla="*/ 63632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6831" h="6858000">
                <a:moveTo>
                  <a:pt x="0" y="0"/>
                </a:moveTo>
                <a:lnTo>
                  <a:pt x="1825124" y="0"/>
                </a:lnTo>
                <a:lnTo>
                  <a:pt x="5386831" y="6858000"/>
                </a:lnTo>
                <a:lnTo>
                  <a:pt x="0" y="6858000"/>
                </a:lnTo>
                <a:lnTo>
                  <a:pt x="0" y="6748375"/>
                </a:lnTo>
                <a:lnTo>
                  <a:pt x="1868642" y="6748375"/>
                </a:lnTo>
                <a:lnTo>
                  <a:pt x="1669087" y="6363266"/>
                </a:lnTo>
                <a:lnTo>
                  <a:pt x="0" y="6363266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94" y="3097367"/>
            <a:ext cx="3148073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59965" y="320675"/>
            <a:ext cx="7695323" cy="43573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slash Righ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arallelogram 77"/>
          <p:cNvSpPr/>
          <p:nvPr userDrawn="1"/>
        </p:nvSpPr>
        <p:spPr>
          <a:xfrm rot="10800000" flipH="1">
            <a:off x="3962400" y="0"/>
            <a:ext cx="4826000" cy="6858000"/>
          </a:xfrm>
          <a:prstGeom prst="parallelogram">
            <a:avLst>
              <a:gd name="adj" fmla="val 73947"/>
            </a:avLst>
          </a:pr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5012" y="6356350"/>
            <a:ext cx="561162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93" y="1825625"/>
            <a:ext cx="4333407" cy="4351338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93" y="365125"/>
            <a:ext cx="379425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4B4F5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4063078" y="1"/>
            <a:ext cx="8128923" cy="6858000"/>
          </a:xfrm>
          <a:custGeom>
            <a:avLst/>
            <a:gdLst>
              <a:gd name="connsiteX0" fmla="*/ 0 w 8128923"/>
              <a:gd name="connsiteY0" fmla="*/ 0 h 6858000"/>
              <a:gd name="connsiteX1" fmla="*/ 8128923 w 8128923"/>
              <a:gd name="connsiteY1" fmla="*/ 0 h 6858000"/>
              <a:gd name="connsiteX2" fmla="*/ 8128923 w 8128923"/>
              <a:gd name="connsiteY2" fmla="*/ 6858000 h 6858000"/>
              <a:gd name="connsiteX3" fmla="*/ 3561706 w 812892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923" h="6858000">
                <a:moveTo>
                  <a:pt x="0" y="0"/>
                </a:moveTo>
                <a:lnTo>
                  <a:pt x="8128923" y="0"/>
                </a:lnTo>
                <a:lnTo>
                  <a:pt x="8128923" y="6858000"/>
                </a:lnTo>
                <a:lnTo>
                  <a:pt x="3561706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slash Right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rallelogram 25"/>
          <p:cNvSpPr/>
          <p:nvPr userDrawn="1"/>
        </p:nvSpPr>
        <p:spPr>
          <a:xfrm flipH="1">
            <a:off x="6119820" y="0"/>
            <a:ext cx="4826000" cy="6858000"/>
          </a:xfrm>
          <a:prstGeom prst="parallelogram">
            <a:avLst>
              <a:gd name="adj" fmla="val 73947"/>
            </a:avLst>
          </a:pr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5012" y="6356350"/>
            <a:ext cx="77404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93" y="1825625"/>
            <a:ext cx="6941139" cy="4351338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93" y="365125"/>
            <a:ext cx="6077539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4B4F5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239600" y="0"/>
            <a:ext cx="5952400" cy="6858000"/>
          </a:xfrm>
          <a:custGeom>
            <a:avLst/>
            <a:gdLst>
              <a:gd name="connsiteX0" fmla="*/ 0 w 5952400"/>
              <a:gd name="connsiteY0" fmla="*/ 0 h 6858000"/>
              <a:gd name="connsiteX1" fmla="*/ 5952400 w 5952400"/>
              <a:gd name="connsiteY1" fmla="*/ 0 h 6858000"/>
              <a:gd name="connsiteX2" fmla="*/ 5952400 w 5952400"/>
              <a:gd name="connsiteY2" fmla="*/ 6858000 h 6858000"/>
              <a:gd name="connsiteX3" fmla="*/ 3561706 w 5952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2400" h="6858000">
                <a:moveTo>
                  <a:pt x="0" y="0"/>
                </a:moveTo>
                <a:lnTo>
                  <a:pt x="5952400" y="0"/>
                </a:lnTo>
                <a:lnTo>
                  <a:pt x="5952400" y="6858000"/>
                </a:lnTo>
                <a:lnTo>
                  <a:pt x="3561706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slash Right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 userDrawn="1"/>
        </p:nvSpPr>
        <p:spPr>
          <a:xfrm flipH="1">
            <a:off x="8533560" y="0"/>
            <a:ext cx="3663382" cy="6858000"/>
          </a:xfrm>
          <a:custGeom>
            <a:avLst/>
            <a:gdLst>
              <a:gd name="connsiteX0" fmla="*/ 3663382 w 3663382"/>
              <a:gd name="connsiteY0" fmla="*/ 0 h 6858000"/>
              <a:gd name="connsiteX1" fmla="*/ 2406064 w 3663382"/>
              <a:gd name="connsiteY1" fmla="*/ 0 h 6858000"/>
              <a:gd name="connsiteX2" fmla="*/ 0 w 3663382"/>
              <a:gd name="connsiteY2" fmla="*/ 4623776 h 6858000"/>
              <a:gd name="connsiteX3" fmla="*/ 0 w 3663382"/>
              <a:gd name="connsiteY3" fmla="*/ 6858000 h 6858000"/>
              <a:gd name="connsiteX4" fmla="*/ 94700 w 366338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3382" h="6858000">
                <a:moveTo>
                  <a:pt x="3663382" y="0"/>
                </a:moveTo>
                <a:lnTo>
                  <a:pt x="2406064" y="0"/>
                </a:lnTo>
                <a:lnTo>
                  <a:pt x="0" y="4623776"/>
                </a:lnTo>
                <a:lnTo>
                  <a:pt x="0" y="6858000"/>
                </a:lnTo>
                <a:lnTo>
                  <a:pt x="94700" y="6858000"/>
                </a:lnTo>
                <a:close/>
              </a:path>
            </a:pathLst>
          </a:cu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93" y="1825625"/>
            <a:ext cx="9232692" cy="4351338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93" y="365125"/>
            <a:ext cx="839898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4B4F5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8635160" y="1"/>
            <a:ext cx="3556841" cy="6848633"/>
          </a:xfrm>
          <a:custGeom>
            <a:avLst/>
            <a:gdLst>
              <a:gd name="connsiteX0" fmla="*/ 0 w 3556841"/>
              <a:gd name="connsiteY0" fmla="*/ 0 h 6848633"/>
              <a:gd name="connsiteX1" fmla="*/ 3556841 w 3556841"/>
              <a:gd name="connsiteY1" fmla="*/ 0 h 6848633"/>
              <a:gd name="connsiteX2" fmla="*/ 3556841 w 3556841"/>
              <a:gd name="connsiteY2" fmla="*/ 6848633 h 684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841" h="6848633">
                <a:moveTo>
                  <a:pt x="0" y="0"/>
                </a:moveTo>
                <a:lnTo>
                  <a:pt x="3556841" y="0"/>
                </a:lnTo>
                <a:lnTo>
                  <a:pt x="3556841" y="684863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wardslash Lef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arallelogram 78"/>
          <p:cNvSpPr/>
          <p:nvPr userDrawn="1"/>
        </p:nvSpPr>
        <p:spPr>
          <a:xfrm>
            <a:off x="2874816" y="0"/>
            <a:ext cx="4826000" cy="6858000"/>
          </a:xfrm>
          <a:prstGeom prst="parallelogram">
            <a:avLst>
              <a:gd name="adj" fmla="val 73947"/>
            </a:avLst>
          </a:prstGeom>
          <a:solidFill>
            <a:srgbClr val="319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Picture Placeholder 8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46100"/>
            <a:ext cx="7580025" cy="7404100"/>
          </a:xfrm>
          <a:custGeom>
            <a:avLst/>
            <a:gdLst>
              <a:gd name="connsiteX0" fmla="*/ 1 w 7580025"/>
              <a:gd name="connsiteY0" fmla="*/ 6915150 h 7404100"/>
              <a:gd name="connsiteX1" fmla="*/ 1 w 7580025"/>
              <a:gd name="connsiteY1" fmla="*/ 7300259 h 7404100"/>
              <a:gd name="connsiteX2" fmla="*/ 1675161 w 7580025"/>
              <a:gd name="connsiteY2" fmla="*/ 7300259 h 7404100"/>
              <a:gd name="connsiteX3" fmla="*/ 1874716 w 7580025"/>
              <a:gd name="connsiteY3" fmla="*/ 6915150 h 7404100"/>
              <a:gd name="connsiteX4" fmla="*/ 2034728 w 7580025"/>
              <a:gd name="connsiteY4" fmla="*/ 0 h 7404100"/>
              <a:gd name="connsiteX5" fmla="*/ 2593528 w 7580025"/>
              <a:gd name="connsiteY5" fmla="*/ 0 h 7404100"/>
              <a:gd name="connsiteX6" fmla="*/ 2593528 w 7580025"/>
              <a:gd name="connsiteY6" fmla="*/ 546100 h 7404100"/>
              <a:gd name="connsiteX7" fmla="*/ 7569571 w 7580025"/>
              <a:gd name="connsiteY7" fmla="*/ 546100 h 7404100"/>
              <a:gd name="connsiteX8" fmla="*/ 4015899 w 7580025"/>
              <a:gd name="connsiteY8" fmla="*/ 7404090 h 7404100"/>
              <a:gd name="connsiteX9" fmla="*/ 7576678 w 7580025"/>
              <a:gd name="connsiteY9" fmla="*/ 7404090 h 7404100"/>
              <a:gd name="connsiteX10" fmla="*/ 7580025 w 7580025"/>
              <a:gd name="connsiteY10" fmla="*/ 7404100 h 7404100"/>
              <a:gd name="connsiteX11" fmla="*/ 0 w 7580025"/>
              <a:gd name="connsiteY11" fmla="*/ 7404100 h 7404100"/>
              <a:gd name="connsiteX12" fmla="*/ 0 w 7580025"/>
              <a:gd name="connsiteY12" fmla="*/ 546100 h 7404100"/>
              <a:gd name="connsiteX13" fmla="*/ 2034728 w 7580025"/>
              <a:gd name="connsiteY13" fmla="*/ 546100 h 740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80025" h="7404100">
                <a:moveTo>
                  <a:pt x="1" y="6915150"/>
                </a:moveTo>
                <a:lnTo>
                  <a:pt x="1" y="7300259"/>
                </a:lnTo>
                <a:lnTo>
                  <a:pt x="1675161" y="7300259"/>
                </a:lnTo>
                <a:lnTo>
                  <a:pt x="1874716" y="6915150"/>
                </a:lnTo>
                <a:close/>
                <a:moveTo>
                  <a:pt x="2034728" y="0"/>
                </a:moveTo>
                <a:lnTo>
                  <a:pt x="2593528" y="0"/>
                </a:lnTo>
                <a:lnTo>
                  <a:pt x="2593528" y="546100"/>
                </a:lnTo>
                <a:lnTo>
                  <a:pt x="7569571" y="546100"/>
                </a:lnTo>
                <a:lnTo>
                  <a:pt x="4015899" y="7404090"/>
                </a:lnTo>
                <a:lnTo>
                  <a:pt x="7576678" y="7404090"/>
                </a:lnTo>
                <a:lnTo>
                  <a:pt x="7580025" y="7404100"/>
                </a:lnTo>
                <a:lnTo>
                  <a:pt x="0" y="7404100"/>
                </a:lnTo>
                <a:lnTo>
                  <a:pt x="0" y="546100"/>
                </a:lnTo>
                <a:lnTo>
                  <a:pt x="2034728" y="546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2118" y="6356350"/>
            <a:ext cx="64028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>
          <a:xfrm>
            <a:off x="4946753" y="239843"/>
            <a:ext cx="7054747" cy="5937120"/>
          </a:xfrm>
          <a:custGeom>
            <a:avLst/>
            <a:gdLst>
              <a:gd name="connsiteX0" fmla="*/ 2516103 w 7054747"/>
              <a:gd name="connsiteY0" fmla="*/ 0 h 5937120"/>
              <a:gd name="connsiteX1" fmla="*/ 7054747 w 7054747"/>
              <a:gd name="connsiteY1" fmla="*/ 0 h 5937120"/>
              <a:gd name="connsiteX2" fmla="*/ 7054747 w 7054747"/>
              <a:gd name="connsiteY2" fmla="*/ 3494997 h 5937120"/>
              <a:gd name="connsiteX3" fmla="*/ 5882417 w 7054747"/>
              <a:gd name="connsiteY3" fmla="*/ 5937120 h 5937120"/>
              <a:gd name="connsiteX4" fmla="*/ 0 w 7054747"/>
              <a:gd name="connsiteY4" fmla="*/ 5937120 h 5937120"/>
              <a:gd name="connsiteX5" fmla="*/ 0 w 7054747"/>
              <a:gd name="connsiteY5" fmla="*/ 4855656 h 59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54747" h="5937120">
                <a:moveTo>
                  <a:pt x="2516103" y="0"/>
                </a:moveTo>
                <a:lnTo>
                  <a:pt x="7054747" y="0"/>
                </a:lnTo>
                <a:lnTo>
                  <a:pt x="7054747" y="3494997"/>
                </a:lnTo>
                <a:lnTo>
                  <a:pt x="5882417" y="5937120"/>
                </a:lnTo>
                <a:lnTo>
                  <a:pt x="0" y="5937120"/>
                </a:lnTo>
                <a:lnTo>
                  <a:pt x="0" y="4855656"/>
                </a:lnTo>
                <a:close/>
              </a:path>
            </a:pathLst>
          </a:custGeom>
        </p:spPr>
        <p:txBody>
          <a:bodyPr wrap="square">
            <a:normAutofit/>
          </a:bodyPr>
          <a:lstStyle>
            <a:lvl1pPr marL="2800350" indent="-247650">
              <a:tabLst/>
              <a:defRPr sz="2600"/>
            </a:lvl1pPr>
            <a:lvl2pPr marL="3036888" indent="-236538">
              <a:tabLst/>
              <a:defRPr sz="2400"/>
            </a:lvl2pPr>
            <a:lvl3pPr marL="3259138" indent="-222250">
              <a:tabLst/>
              <a:defRPr sz="2200"/>
            </a:lvl3pPr>
            <a:lvl4pPr marL="3495675" indent="-249238">
              <a:tabLst/>
              <a:defRPr sz="2000"/>
            </a:lvl4pPr>
            <a:lvl5pPr marL="3717925" indent="-249238">
              <a:tabLst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4" y="6418730"/>
            <a:ext cx="1219637" cy="274182"/>
          </a:xfrm>
          <a:prstGeom prst="rect">
            <a:avLst/>
          </a:prstGeom>
        </p:spPr>
      </p:pic>
      <p:sp>
        <p:nvSpPr>
          <p:cNvPr id="84" name="Text Placeholder 8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7591182" cy="6858000"/>
          </a:xfrm>
          <a:custGeom>
            <a:avLst/>
            <a:gdLst>
              <a:gd name="connsiteX0" fmla="*/ 1 w 7578482"/>
              <a:gd name="connsiteY0" fmla="*/ 6363266 h 6858000"/>
              <a:gd name="connsiteX1" fmla="*/ 1 w 7578482"/>
              <a:gd name="connsiteY1" fmla="*/ 6748375 h 6858000"/>
              <a:gd name="connsiteX2" fmla="*/ 1675161 w 7578482"/>
              <a:gd name="connsiteY2" fmla="*/ 6748375 h 6858000"/>
              <a:gd name="connsiteX3" fmla="*/ 1874716 w 7578482"/>
              <a:gd name="connsiteY3" fmla="*/ 6363266 h 6858000"/>
              <a:gd name="connsiteX4" fmla="*/ 0 w 7578482"/>
              <a:gd name="connsiteY4" fmla="*/ 0 h 6858000"/>
              <a:gd name="connsiteX5" fmla="*/ 7568028 w 7578482"/>
              <a:gd name="connsiteY5" fmla="*/ 0 h 6858000"/>
              <a:gd name="connsiteX6" fmla="*/ 4014356 w 7578482"/>
              <a:gd name="connsiteY6" fmla="*/ 6857990 h 6858000"/>
              <a:gd name="connsiteX7" fmla="*/ 7575135 w 7578482"/>
              <a:gd name="connsiteY7" fmla="*/ 6857990 h 6858000"/>
              <a:gd name="connsiteX8" fmla="*/ 7578482 w 7578482"/>
              <a:gd name="connsiteY8" fmla="*/ 6858000 h 6858000"/>
              <a:gd name="connsiteX9" fmla="*/ 0 w 757848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8482" h="6858000">
                <a:moveTo>
                  <a:pt x="1" y="6363266"/>
                </a:moveTo>
                <a:lnTo>
                  <a:pt x="1" y="6748375"/>
                </a:lnTo>
                <a:lnTo>
                  <a:pt x="1675161" y="6748375"/>
                </a:lnTo>
                <a:lnTo>
                  <a:pt x="1874716" y="6363266"/>
                </a:lnTo>
                <a:close/>
                <a:moveTo>
                  <a:pt x="0" y="0"/>
                </a:moveTo>
                <a:lnTo>
                  <a:pt x="7568028" y="0"/>
                </a:lnTo>
                <a:lnTo>
                  <a:pt x="4014356" y="6857990"/>
                </a:lnTo>
                <a:lnTo>
                  <a:pt x="7575135" y="6857990"/>
                </a:lnTo>
                <a:lnTo>
                  <a:pt x="757848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79400" indent="0">
              <a:buNone/>
              <a:defRPr/>
            </a:lvl2pPr>
            <a:lvl3pPr marL="622300" indent="0">
              <a:buNone/>
              <a:defRPr/>
            </a:lvl3pPr>
            <a:lvl4pPr marL="914400" indent="0">
              <a:buNone/>
              <a:defRPr/>
            </a:lvl4pPr>
            <a:lvl5pPr marL="1193800" indent="0">
              <a:buNone/>
              <a:defRPr/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94" y="365125"/>
            <a:ext cx="4384206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94" y="365125"/>
            <a:ext cx="11381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94" y="1825625"/>
            <a:ext cx="113819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5012" y="6356350"/>
            <a:ext cx="9019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4100" y="6356350"/>
            <a:ext cx="78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E67D-76C3-134B-9033-E840CF6BCB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209713" y="6473000"/>
            <a:ext cx="1075177" cy="2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9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4" r:id="rId3"/>
    <p:sldLayoutId id="2147483650" r:id="rId4"/>
    <p:sldLayoutId id="2147483675" r:id="rId5"/>
    <p:sldLayoutId id="2147483663" r:id="rId6"/>
    <p:sldLayoutId id="2147483673" r:id="rId7"/>
    <p:sldLayoutId id="2147483664" r:id="rId8"/>
    <p:sldLayoutId id="2147483665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81" r:id="rId15"/>
    <p:sldLayoutId id="2147483682" r:id="rId16"/>
    <p:sldLayoutId id="2147483683" r:id="rId17"/>
    <p:sldLayoutId id="2147483652" r:id="rId18"/>
    <p:sldLayoutId id="2147483679" r:id="rId19"/>
    <p:sldLayoutId id="2147483653" r:id="rId20"/>
    <p:sldLayoutId id="2147483676" r:id="rId21"/>
    <p:sldLayoutId id="2147483680" r:id="rId22"/>
    <p:sldLayoutId id="2147483677" r:id="rId23"/>
    <p:sldLayoutId id="2147483654" r:id="rId24"/>
    <p:sldLayoutId id="2147483678" r:id="rId25"/>
    <p:sldLayoutId id="2147483655" r:id="rId26"/>
    <p:sldLayoutId id="2147483659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4B4F54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19B42"/>
        </a:buClr>
        <a:buFont typeface="Wingdings" charset="2"/>
        <a:buChar char="§"/>
        <a:defRPr sz="2600" kern="1200">
          <a:solidFill>
            <a:srgbClr val="4B4F54"/>
          </a:solidFill>
          <a:latin typeface="Franklin Gothic Book" charset="0"/>
          <a:ea typeface="Franklin Gothic Book" charset="0"/>
          <a:cs typeface="Franklin Gothic Book" charset="0"/>
        </a:defRPr>
      </a:lvl1pPr>
      <a:lvl2pPr marL="571500" indent="-292100" algn="l" defTabSz="914400" rtl="0" eaLnBrk="1" latinLnBrk="0" hangingPunct="1">
        <a:lnSpc>
          <a:spcPct val="90000"/>
        </a:lnSpc>
        <a:spcBef>
          <a:spcPts val="500"/>
        </a:spcBef>
        <a:buClr>
          <a:srgbClr val="319B42"/>
        </a:buClr>
        <a:buFont typeface="Wingdings" charset="2"/>
        <a:buChar char="§"/>
        <a:tabLst/>
        <a:defRPr sz="2400" kern="1200">
          <a:solidFill>
            <a:srgbClr val="4B4F54"/>
          </a:solidFill>
          <a:latin typeface="Franklin Gothic Book" charset="0"/>
          <a:ea typeface="Franklin Gothic Book" charset="0"/>
          <a:cs typeface="Franklin Gothic Book" charset="0"/>
        </a:defRPr>
      </a:lvl2pPr>
      <a:lvl3pPr marL="8509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19B42"/>
        </a:buClr>
        <a:buFont typeface="Wingdings" charset="2"/>
        <a:buChar char="§"/>
        <a:tabLst/>
        <a:defRPr sz="2200" kern="1200">
          <a:solidFill>
            <a:srgbClr val="4B4F54"/>
          </a:solidFill>
          <a:latin typeface="Franklin Gothic Book" charset="0"/>
          <a:ea typeface="Franklin Gothic Book" charset="0"/>
          <a:cs typeface="Franklin Gothic Book" charset="0"/>
        </a:defRPr>
      </a:lvl3pPr>
      <a:lvl4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19B42"/>
        </a:buClr>
        <a:buFont typeface="Wingdings" charset="2"/>
        <a:buChar char="§"/>
        <a:tabLst/>
        <a:defRPr sz="2000" kern="1200">
          <a:solidFill>
            <a:srgbClr val="4B4F54"/>
          </a:solidFill>
          <a:latin typeface="Franklin Gothic Book" charset="0"/>
          <a:ea typeface="Franklin Gothic Book" charset="0"/>
          <a:cs typeface="Franklin Gothic Book" charset="0"/>
        </a:defRPr>
      </a:lvl4pPr>
      <a:lvl5pPr marL="1422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19B42"/>
        </a:buClr>
        <a:buFont typeface="Wingdings" charset="2"/>
        <a:buChar char="§"/>
        <a:tabLst/>
        <a:defRPr sz="1800" kern="1200">
          <a:solidFill>
            <a:srgbClr val="4B4F54"/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117" Type="http://schemas.openxmlformats.org/officeDocument/2006/relationships/image" Target="../media/image120.png"/><Relationship Id="rId21" Type="http://schemas.openxmlformats.org/officeDocument/2006/relationships/image" Target="../media/image24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63" Type="http://schemas.openxmlformats.org/officeDocument/2006/relationships/image" Target="../media/image66.png"/><Relationship Id="rId68" Type="http://schemas.openxmlformats.org/officeDocument/2006/relationships/image" Target="../media/image71.png"/><Relationship Id="rId84" Type="http://schemas.openxmlformats.org/officeDocument/2006/relationships/image" Target="../media/image87.png"/><Relationship Id="rId89" Type="http://schemas.openxmlformats.org/officeDocument/2006/relationships/image" Target="../media/image92.png"/><Relationship Id="rId112" Type="http://schemas.openxmlformats.org/officeDocument/2006/relationships/image" Target="../media/image115.png"/><Relationship Id="rId16" Type="http://schemas.openxmlformats.org/officeDocument/2006/relationships/image" Target="../media/image19.png"/><Relationship Id="rId107" Type="http://schemas.openxmlformats.org/officeDocument/2006/relationships/image" Target="../media/image110.png"/><Relationship Id="rId11" Type="http://schemas.openxmlformats.org/officeDocument/2006/relationships/image" Target="../media/image14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3" Type="http://schemas.openxmlformats.org/officeDocument/2006/relationships/image" Target="../media/image56.png"/><Relationship Id="rId58" Type="http://schemas.openxmlformats.org/officeDocument/2006/relationships/image" Target="../media/image61.png"/><Relationship Id="rId74" Type="http://schemas.openxmlformats.org/officeDocument/2006/relationships/image" Target="../media/image77.png"/><Relationship Id="rId79" Type="http://schemas.openxmlformats.org/officeDocument/2006/relationships/image" Target="../media/image82.png"/><Relationship Id="rId102" Type="http://schemas.openxmlformats.org/officeDocument/2006/relationships/image" Target="../media/image105.png"/><Relationship Id="rId5" Type="http://schemas.openxmlformats.org/officeDocument/2006/relationships/image" Target="../media/image8.png"/><Relationship Id="rId61" Type="http://schemas.openxmlformats.org/officeDocument/2006/relationships/image" Target="../media/image64.png"/><Relationship Id="rId82" Type="http://schemas.openxmlformats.org/officeDocument/2006/relationships/image" Target="../media/image85.png"/><Relationship Id="rId90" Type="http://schemas.openxmlformats.org/officeDocument/2006/relationships/image" Target="../media/image93.png"/><Relationship Id="rId95" Type="http://schemas.openxmlformats.org/officeDocument/2006/relationships/image" Target="../media/image98.png"/><Relationship Id="rId19" Type="http://schemas.openxmlformats.org/officeDocument/2006/relationships/image" Target="../media/image2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69" Type="http://schemas.openxmlformats.org/officeDocument/2006/relationships/image" Target="../media/image72.png"/><Relationship Id="rId77" Type="http://schemas.openxmlformats.org/officeDocument/2006/relationships/image" Target="../media/image80.png"/><Relationship Id="rId100" Type="http://schemas.openxmlformats.org/officeDocument/2006/relationships/image" Target="../media/image103.png"/><Relationship Id="rId105" Type="http://schemas.openxmlformats.org/officeDocument/2006/relationships/image" Target="../media/image108.png"/><Relationship Id="rId113" Type="http://schemas.openxmlformats.org/officeDocument/2006/relationships/image" Target="../media/image116.png"/><Relationship Id="rId118" Type="http://schemas.openxmlformats.org/officeDocument/2006/relationships/image" Target="../media/image121.png"/><Relationship Id="rId8" Type="http://schemas.openxmlformats.org/officeDocument/2006/relationships/image" Target="../media/image11.png"/><Relationship Id="rId51" Type="http://schemas.openxmlformats.org/officeDocument/2006/relationships/image" Target="../media/image54.png"/><Relationship Id="rId72" Type="http://schemas.openxmlformats.org/officeDocument/2006/relationships/image" Target="../media/image75.png"/><Relationship Id="rId80" Type="http://schemas.openxmlformats.org/officeDocument/2006/relationships/image" Target="../media/image83.png"/><Relationship Id="rId85" Type="http://schemas.openxmlformats.org/officeDocument/2006/relationships/image" Target="../media/image88.png"/><Relationship Id="rId93" Type="http://schemas.openxmlformats.org/officeDocument/2006/relationships/image" Target="../media/image96.png"/><Relationship Id="rId98" Type="http://schemas.openxmlformats.org/officeDocument/2006/relationships/image" Target="../media/image101.png"/><Relationship Id="rId121" Type="http://schemas.openxmlformats.org/officeDocument/2006/relationships/image" Target="../media/image124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59" Type="http://schemas.openxmlformats.org/officeDocument/2006/relationships/image" Target="../media/image62.png"/><Relationship Id="rId67" Type="http://schemas.openxmlformats.org/officeDocument/2006/relationships/image" Target="../media/image70.png"/><Relationship Id="rId103" Type="http://schemas.openxmlformats.org/officeDocument/2006/relationships/image" Target="../media/image106.png"/><Relationship Id="rId108" Type="http://schemas.openxmlformats.org/officeDocument/2006/relationships/image" Target="../media/image111.png"/><Relationship Id="rId116" Type="http://schemas.openxmlformats.org/officeDocument/2006/relationships/image" Target="../media/image119.png"/><Relationship Id="rId20" Type="http://schemas.openxmlformats.org/officeDocument/2006/relationships/image" Target="../media/image23.png"/><Relationship Id="rId41" Type="http://schemas.openxmlformats.org/officeDocument/2006/relationships/image" Target="../media/image44.pn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image" Target="../media/image78.png"/><Relationship Id="rId83" Type="http://schemas.openxmlformats.org/officeDocument/2006/relationships/image" Target="../media/image86.png"/><Relationship Id="rId88" Type="http://schemas.openxmlformats.org/officeDocument/2006/relationships/image" Target="../media/image91.png"/><Relationship Id="rId91" Type="http://schemas.openxmlformats.org/officeDocument/2006/relationships/image" Target="../media/image94.png"/><Relationship Id="rId96" Type="http://schemas.openxmlformats.org/officeDocument/2006/relationships/image" Target="../media/image99.png"/><Relationship Id="rId111" Type="http://schemas.openxmlformats.org/officeDocument/2006/relationships/image" Target="../media/image11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png"/><Relationship Id="rId57" Type="http://schemas.openxmlformats.org/officeDocument/2006/relationships/image" Target="../media/image60.png"/><Relationship Id="rId106" Type="http://schemas.openxmlformats.org/officeDocument/2006/relationships/image" Target="../media/image109.png"/><Relationship Id="rId114" Type="http://schemas.openxmlformats.org/officeDocument/2006/relationships/image" Target="../media/image117.png"/><Relationship Id="rId119" Type="http://schemas.openxmlformats.org/officeDocument/2006/relationships/image" Target="../media/image122.png"/><Relationship Id="rId10" Type="http://schemas.openxmlformats.org/officeDocument/2006/relationships/image" Target="../media/image13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png"/><Relationship Id="rId73" Type="http://schemas.openxmlformats.org/officeDocument/2006/relationships/image" Target="../media/image76.png"/><Relationship Id="rId78" Type="http://schemas.openxmlformats.org/officeDocument/2006/relationships/image" Target="../media/image81.png"/><Relationship Id="rId81" Type="http://schemas.openxmlformats.org/officeDocument/2006/relationships/image" Target="../media/image84.png"/><Relationship Id="rId86" Type="http://schemas.openxmlformats.org/officeDocument/2006/relationships/image" Target="../media/image89.png"/><Relationship Id="rId94" Type="http://schemas.openxmlformats.org/officeDocument/2006/relationships/image" Target="../media/image97.png"/><Relationship Id="rId99" Type="http://schemas.openxmlformats.org/officeDocument/2006/relationships/image" Target="../media/image102.png"/><Relationship Id="rId101" Type="http://schemas.openxmlformats.org/officeDocument/2006/relationships/image" Target="../media/image10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9" Type="http://schemas.openxmlformats.org/officeDocument/2006/relationships/image" Target="../media/image42.png"/><Relationship Id="rId109" Type="http://schemas.openxmlformats.org/officeDocument/2006/relationships/image" Target="../media/image112.png"/><Relationship Id="rId34" Type="http://schemas.openxmlformats.org/officeDocument/2006/relationships/image" Target="../media/image37.png"/><Relationship Id="rId50" Type="http://schemas.openxmlformats.org/officeDocument/2006/relationships/image" Target="../media/image53.png"/><Relationship Id="rId55" Type="http://schemas.openxmlformats.org/officeDocument/2006/relationships/image" Target="../media/image58.png"/><Relationship Id="rId76" Type="http://schemas.openxmlformats.org/officeDocument/2006/relationships/image" Target="../media/image79.png"/><Relationship Id="rId97" Type="http://schemas.openxmlformats.org/officeDocument/2006/relationships/image" Target="../media/image100.png"/><Relationship Id="rId104" Type="http://schemas.openxmlformats.org/officeDocument/2006/relationships/image" Target="../media/image107.png"/><Relationship Id="rId120" Type="http://schemas.openxmlformats.org/officeDocument/2006/relationships/image" Target="../media/image123.png"/><Relationship Id="rId7" Type="http://schemas.openxmlformats.org/officeDocument/2006/relationships/image" Target="../media/image10.png"/><Relationship Id="rId71" Type="http://schemas.openxmlformats.org/officeDocument/2006/relationships/image" Target="../media/image74.png"/><Relationship Id="rId92" Type="http://schemas.openxmlformats.org/officeDocument/2006/relationships/image" Target="../media/image95.png"/><Relationship Id="rId2" Type="http://schemas.openxmlformats.org/officeDocument/2006/relationships/image" Target="../media/image5.png"/><Relationship Id="rId29" Type="http://schemas.openxmlformats.org/officeDocument/2006/relationships/image" Target="../media/image32.png"/><Relationship Id="rId24" Type="http://schemas.openxmlformats.org/officeDocument/2006/relationships/image" Target="../media/image27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66" Type="http://schemas.openxmlformats.org/officeDocument/2006/relationships/image" Target="../media/image69.png"/><Relationship Id="rId87" Type="http://schemas.openxmlformats.org/officeDocument/2006/relationships/image" Target="../media/image90.png"/><Relationship Id="rId110" Type="http://schemas.openxmlformats.org/officeDocument/2006/relationships/image" Target="../media/image113.png"/><Relationship Id="rId115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9.png"/><Relationship Id="rId117" Type="http://schemas.openxmlformats.org/officeDocument/2006/relationships/image" Target="../media/image240.png"/><Relationship Id="rId21" Type="http://schemas.openxmlformats.org/officeDocument/2006/relationships/image" Target="../media/image144.png"/><Relationship Id="rId42" Type="http://schemas.openxmlformats.org/officeDocument/2006/relationships/image" Target="../media/image165.png"/><Relationship Id="rId47" Type="http://schemas.openxmlformats.org/officeDocument/2006/relationships/image" Target="../media/image170.png"/><Relationship Id="rId63" Type="http://schemas.openxmlformats.org/officeDocument/2006/relationships/image" Target="../media/image186.png"/><Relationship Id="rId68" Type="http://schemas.openxmlformats.org/officeDocument/2006/relationships/image" Target="../media/image191.png"/><Relationship Id="rId84" Type="http://schemas.openxmlformats.org/officeDocument/2006/relationships/image" Target="../media/image207.png"/><Relationship Id="rId89" Type="http://schemas.openxmlformats.org/officeDocument/2006/relationships/image" Target="../media/image212.png"/><Relationship Id="rId112" Type="http://schemas.openxmlformats.org/officeDocument/2006/relationships/image" Target="../media/image235.png"/><Relationship Id="rId16" Type="http://schemas.openxmlformats.org/officeDocument/2006/relationships/image" Target="../media/image139.png"/><Relationship Id="rId107" Type="http://schemas.openxmlformats.org/officeDocument/2006/relationships/image" Target="../media/image230.png"/><Relationship Id="rId11" Type="http://schemas.openxmlformats.org/officeDocument/2006/relationships/image" Target="../media/image134.png"/><Relationship Id="rId32" Type="http://schemas.openxmlformats.org/officeDocument/2006/relationships/image" Target="../media/image155.png"/><Relationship Id="rId37" Type="http://schemas.openxmlformats.org/officeDocument/2006/relationships/image" Target="../media/image160.png"/><Relationship Id="rId53" Type="http://schemas.openxmlformats.org/officeDocument/2006/relationships/image" Target="../media/image176.png"/><Relationship Id="rId58" Type="http://schemas.openxmlformats.org/officeDocument/2006/relationships/image" Target="../media/image181.png"/><Relationship Id="rId74" Type="http://schemas.openxmlformats.org/officeDocument/2006/relationships/image" Target="../media/image197.png"/><Relationship Id="rId79" Type="http://schemas.openxmlformats.org/officeDocument/2006/relationships/image" Target="../media/image202.png"/><Relationship Id="rId102" Type="http://schemas.openxmlformats.org/officeDocument/2006/relationships/image" Target="../media/image225.png"/><Relationship Id="rId5" Type="http://schemas.openxmlformats.org/officeDocument/2006/relationships/image" Target="../media/image128.png"/><Relationship Id="rId61" Type="http://schemas.openxmlformats.org/officeDocument/2006/relationships/image" Target="../media/image184.png"/><Relationship Id="rId82" Type="http://schemas.openxmlformats.org/officeDocument/2006/relationships/image" Target="../media/image205.png"/><Relationship Id="rId90" Type="http://schemas.openxmlformats.org/officeDocument/2006/relationships/image" Target="../media/image213.png"/><Relationship Id="rId95" Type="http://schemas.openxmlformats.org/officeDocument/2006/relationships/image" Target="../media/image218.png"/><Relationship Id="rId19" Type="http://schemas.openxmlformats.org/officeDocument/2006/relationships/image" Target="../media/image14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43" Type="http://schemas.openxmlformats.org/officeDocument/2006/relationships/image" Target="../media/image166.png"/><Relationship Id="rId48" Type="http://schemas.openxmlformats.org/officeDocument/2006/relationships/image" Target="../media/image171.png"/><Relationship Id="rId56" Type="http://schemas.openxmlformats.org/officeDocument/2006/relationships/image" Target="../media/image179.png"/><Relationship Id="rId64" Type="http://schemas.openxmlformats.org/officeDocument/2006/relationships/image" Target="../media/image187.png"/><Relationship Id="rId69" Type="http://schemas.openxmlformats.org/officeDocument/2006/relationships/image" Target="../media/image192.png"/><Relationship Id="rId77" Type="http://schemas.openxmlformats.org/officeDocument/2006/relationships/image" Target="../media/image200.png"/><Relationship Id="rId100" Type="http://schemas.openxmlformats.org/officeDocument/2006/relationships/image" Target="../media/image223.png"/><Relationship Id="rId105" Type="http://schemas.openxmlformats.org/officeDocument/2006/relationships/image" Target="../media/image228.png"/><Relationship Id="rId113" Type="http://schemas.openxmlformats.org/officeDocument/2006/relationships/image" Target="../media/image236.png"/><Relationship Id="rId118" Type="http://schemas.openxmlformats.org/officeDocument/2006/relationships/image" Target="../media/image241.png"/><Relationship Id="rId8" Type="http://schemas.openxmlformats.org/officeDocument/2006/relationships/image" Target="../media/image131.png"/><Relationship Id="rId51" Type="http://schemas.openxmlformats.org/officeDocument/2006/relationships/image" Target="../media/image174.png"/><Relationship Id="rId72" Type="http://schemas.openxmlformats.org/officeDocument/2006/relationships/image" Target="../media/image195.png"/><Relationship Id="rId80" Type="http://schemas.openxmlformats.org/officeDocument/2006/relationships/image" Target="../media/image203.png"/><Relationship Id="rId85" Type="http://schemas.openxmlformats.org/officeDocument/2006/relationships/image" Target="../media/image208.png"/><Relationship Id="rId93" Type="http://schemas.openxmlformats.org/officeDocument/2006/relationships/image" Target="../media/image216.png"/><Relationship Id="rId98" Type="http://schemas.openxmlformats.org/officeDocument/2006/relationships/image" Target="../media/image221.png"/><Relationship Id="rId121" Type="http://schemas.openxmlformats.org/officeDocument/2006/relationships/image" Target="../media/image244.png"/><Relationship Id="rId3" Type="http://schemas.openxmlformats.org/officeDocument/2006/relationships/image" Target="../media/image126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1.png"/><Relationship Id="rId46" Type="http://schemas.openxmlformats.org/officeDocument/2006/relationships/image" Target="../media/image169.png"/><Relationship Id="rId59" Type="http://schemas.openxmlformats.org/officeDocument/2006/relationships/image" Target="../media/image182.png"/><Relationship Id="rId67" Type="http://schemas.openxmlformats.org/officeDocument/2006/relationships/image" Target="../media/image190.png"/><Relationship Id="rId103" Type="http://schemas.openxmlformats.org/officeDocument/2006/relationships/image" Target="../media/image226.png"/><Relationship Id="rId108" Type="http://schemas.openxmlformats.org/officeDocument/2006/relationships/image" Target="../media/image231.png"/><Relationship Id="rId116" Type="http://schemas.openxmlformats.org/officeDocument/2006/relationships/image" Target="../media/image239.png"/><Relationship Id="rId20" Type="http://schemas.openxmlformats.org/officeDocument/2006/relationships/image" Target="../media/image143.png"/><Relationship Id="rId41" Type="http://schemas.openxmlformats.org/officeDocument/2006/relationships/image" Target="../media/image164.png"/><Relationship Id="rId54" Type="http://schemas.openxmlformats.org/officeDocument/2006/relationships/image" Target="../media/image177.png"/><Relationship Id="rId62" Type="http://schemas.openxmlformats.org/officeDocument/2006/relationships/image" Target="../media/image185.png"/><Relationship Id="rId70" Type="http://schemas.openxmlformats.org/officeDocument/2006/relationships/image" Target="../media/image193.png"/><Relationship Id="rId75" Type="http://schemas.openxmlformats.org/officeDocument/2006/relationships/image" Target="../media/image198.png"/><Relationship Id="rId83" Type="http://schemas.openxmlformats.org/officeDocument/2006/relationships/image" Target="../media/image206.png"/><Relationship Id="rId88" Type="http://schemas.openxmlformats.org/officeDocument/2006/relationships/image" Target="../media/image211.png"/><Relationship Id="rId91" Type="http://schemas.openxmlformats.org/officeDocument/2006/relationships/image" Target="../media/image214.png"/><Relationship Id="rId96" Type="http://schemas.openxmlformats.org/officeDocument/2006/relationships/image" Target="../media/image219.png"/><Relationship Id="rId111" Type="http://schemas.openxmlformats.org/officeDocument/2006/relationships/image" Target="../media/image23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9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49" Type="http://schemas.openxmlformats.org/officeDocument/2006/relationships/image" Target="../media/image172.png"/><Relationship Id="rId57" Type="http://schemas.openxmlformats.org/officeDocument/2006/relationships/image" Target="../media/image180.png"/><Relationship Id="rId106" Type="http://schemas.openxmlformats.org/officeDocument/2006/relationships/image" Target="../media/image229.png"/><Relationship Id="rId114" Type="http://schemas.openxmlformats.org/officeDocument/2006/relationships/image" Target="../media/image237.png"/><Relationship Id="rId119" Type="http://schemas.openxmlformats.org/officeDocument/2006/relationships/image" Target="../media/image242.png"/><Relationship Id="rId10" Type="http://schemas.openxmlformats.org/officeDocument/2006/relationships/image" Target="../media/image133.png"/><Relationship Id="rId31" Type="http://schemas.openxmlformats.org/officeDocument/2006/relationships/image" Target="../media/image154.png"/><Relationship Id="rId44" Type="http://schemas.openxmlformats.org/officeDocument/2006/relationships/image" Target="../media/image167.png"/><Relationship Id="rId52" Type="http://schemas.openxmlformats.org/officeDocument/2006/relationships/image" Target="../media/image175.png"/><Relationship Id="rId60" Type="http://schemas.openxmlformats.org/officeDocument/2006/relationships/image" Target="../media/image183.png"/><Relationship Id="rId65" Type="http://schemas.openxmlformats.org/officeDocument/2006/relationships/image" Target="../media/image188.png"/><Relationship Id="rId73" Type="http://schemas.openxmlformats.org/officeDocument/2006/relationships/image" Target="../media/image196.png"/><Relationship Id="rId78" Type="http://schemas.openxmlformats.org/officeDocument/2006/relationships/image" Target="../media/image201.png"/><Relationship Id="rId81" Type="http://schemas.openxmlformats.org/officeDocument/2006/relationships/image" Target="../media/image204.png"/><Relationship Id="rId86" Type="http://schemas.openxmlformats.org/officeDocument/2006/relationships/image" Target="../media/image209.png"/><Relationship Id="rId94" Type="http://schemas.openxmlformats.org/officeDocument/2006/relationships/image" Target="../media/image217.png"/><Relationship Id="rId99" Type="http://schemas.openxmlformats.org/officeDocument/2006/relationships/image" Target="../media/image222.png"/><Relationship Id="rId101" Type="http://schemas.openxmlformats.org/officeDocument/2006/relationships/image" Target="../media/image22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9" Type="http://schemas.openxmlformats.org/officeDocument/2006/relationships/image" Target="../media/image162.png"/><Relationship Id="rId109" Type="http://schemas.openxmlformats.org/officeDocument/2006/relationships/image" Target="../media/image232.png"/><Relationship Id="rId34" Type="http://schemas.openxmlformats.org/officeDocument/2006/relationships/image" Target="../media/image157.png"/><Relationship Id="rId50" Type="http://schemas.openxmlformats.org/officeDocument/2006/relationships/image" Target="../media/image173.png"/><Relationship Id="rId55" Type="http://schemas.openxmlformats.org/officeDocument/2006/relationships/image" Target="../media/image178.png"/><Relationship Id="rId76" Type="http://schemas.openxmlformats.org/officeDocument/2006/relationships/image" Target="../media/image199.png"/><Relationship Id="rId97" Type="http://schemas.openxmlformats.org/officeDocument/2006/relationships/image" Target="../media/image220.png"/><Relationship Id="rId104" Type="http://schemas.openxmlformats.org/officeDocument/2006/relationships/image" Target="../media/image227.png"/><Relationship Id="rId120" Type="http://schemas.openxmlformats.org/officeDocument/2006/relationships/image" Target="../media/image243.png"/><Relationship Id="rId7" Type="http://schemas.openxmlformats.org/officeDocument/2006/relationships/image" Target="../media/image130.png"/><Relationship Id="rId71" Type="http://schemas.openxmlformats.org/officeDocument/2006/relationships/image" Target="../media/image194.png"/><Relationship Id="rId92" Type="http://schemas.openxmlformats.org/officeDocument/2006/relationships/image" Target="../media/image215.png"/><Relationship Id="rId2" Type="http://schemas.openxmlformats.org/officeDocument/2006/relationships/image" Target="../media/image125.png"/><Relationship Id="rId29" Type="http://schemas.openxmlformats.org/officeDocument/2006/relationships/image" Target="../media/image152.png"/><Relationship Id="rId24" Type="http://schemas.openxmlformats.org/officeDocument/2006/relationships/image" Target="../media/image147.png"/><Relationship Id="rId40" Type="http://schemas.openxmlformats.org/officeDocument/2006/relationships/image" Target="../media/image163.png"/><Relationship Id="rId45" Type="http://schemas.openxmlformats.org/officeDocument/2006/relationships/image" Target="../media/image168.png"/><Relationship Id="rId66" Type="http://schemas.openxmlformats.org/officeDocument/2006/relationships/image" Target="../media/image189.png"/><Relationship Id="rId87" Type="http://schemas.openxmlformats.org/officeDocument/2006/relationships/image" Target="../media/image210.png"/><Relationship Id="rId110" Type="http://schemas.openxmlformats.org/officeDocument/2006/relationships/image" Target="../media/image233.png"/><Relationship Id="rId115" Type="http://schemas.openxmlformats.org/officeDocument/2006/relationships/image" Target="../media/image23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9.png"/><Relationship Id="rId117" Type="http://schemas.openxmlformats.org/officeDocument/2006/relationships/image" Target="../media/image360.png"/><Relationship Id="rId21" Type="http://schemas.openxmlformats.org/officeDocument/2006/relationships/image" Target="../media/image264.png"/><Relationship Id="rId42" Type="http://schemas.openxmlformats.org/officeDocument/2006/relationships/image" Target="../media/image285.png"/><Relationship Id="rId47" Type="http://schemas.openxmlformats.org/officeDocument/2006/relationships/image" Target="../media/image290.png"/><Relationship Id="rId63" Type="http://schemas.openxmlformats.org/officeDocument/2006/relationships/image" Target="../media/image306.png"/><Relationship Id="rId68" Type="http://schemas.openxmlformats.org/officeDocument/2006/relationships/image" Target="../media/image311.png"/><Relationship Id="rId84" Type="http://schemas.openxmlformats.org/officeDocument/2006/relationships/image" Target="../media/image327.png"/><Relationship Id="rId89" Type="http://schemas.openxmlformats.org/officeDocument/2006/relationships/image" Target="../media/image332.png"/><Relationship Id="rId112" Type="http://schemas.openxmlformats.org/officeDocument/2006/relationships/image" Target="../media/image355.png"/><Relationship Id="rId16" Type="http://schemas.openxmlformats.org/officeDocument/2006/relationships/image" Target="../media/image259.png"/><Relationship Id="rId107" Type="http://schemas.openxmlformats.org/officeDocument/2006/relationships/image" Target="../media/image350.png"/><Relationship Id="rId11" Type="http://schemas.openxmlformats.org/officeDocument/2006/relationships/image" Target="../media/image254.png"/><Relationship Id="rId24" Type="http://schemas.openxmlformats.org/officeDocument/2006/relationships/image" Target="../media/image267.png"/><Relationship Id="rId32" Type="http://schemas.openxmlformats.org/officeDocument/2006/relationships/image" Target="../media/image275.png"/><Relationship Id="rId37" Type="http://schemas.openxmlformats.org/officeDocument/2006/relationships/image" Target="../media/image280.png"/><Relationship Id="rId40" Type="http://schemas.openxmlformats.org/officeDocument/2006/relationships/image" Target="../media/image283.png"/><Relationship Id="rId45" Type="http://schemas.openxmlformats.org/officeDocument/2006/relationships/image" Target="../media/image288.png"/><Relationship Id="rId53" Type="http://schemas.openxmlformats.org/officeDocument/2006/relationships/image" Target="../media/image296.png"/><Relationship Id="rId58" Type="http://schemas.openxmlformats.org/officeDocument/2006/relationships/image" Target="../media/image301.png"/><Relationship Id="rId66" Type="http://schemas.openxmlformats.org/officeDocument/2006/relationships/image" Target="../media/image309.png"/><Relationship Id="rId74" Type="http://schemas.openxmlformats.org/officeDocument/2006/relationships/image" Target="../media/image317.png"/><Relationship Id="rId79" Type="http://schemas.openxmlformats.org/officeDocument/2006/relationships/image" Target="../media/image322.png"/><Relationship Id="rId87" Type="http://schemas.openxmlformats.org/officeDocument/2006/relationships/image" Target="../media/image330.png"/><Relationship Id="rId102" Type="http://schemas.openxmlformats.org/officeDocument/2006/relationships/image" Target="../media/image345.png"/><Relationship Id="rId110" Type="http://schemas.openxmlformats.org/officeDocument/2006/relationships/image" Target="../media/image353.png"/><Relationship Id="rId115" Type="http://schemas.openxmlformats.org/officeDocument/2006/relationships/image" Target="../media/image358.png"/><Relationship Id="rId5" Type="http://schemas.openxmlformats.org/officeDocument/2006/relationships/image" Target="../media/image248.png"/><Relationship Id="rId61" Type="http://schemas.openxmlformats.org/officeDocument/2006/relationships/image" Target="../media/image304.png"/><Relationship Id="rId82" Type="http://schemas.openxmlformats.org/officeDocument/2006/relationships/image" Target="../media/image325.png"/><Relationship Id="rId90" Type="http://schemas.openxmlformats.org/officeDocument/2006/relationships/image" Target="../media/image333.png"/><Relationship Id="rId95" Type="http://schemas.openxmlformats.org/officeDocument/2006/relationships/image" Target="../media/image338.png"/><Relationship Id="rId19" Type="http://schemas.openxmlformats.org/officeDocument/2006/relationships/image" Target="../media/image262.png"/><Relationship Id="rId14" Type="http://schemas.openxmlformats.org/officeDocument/2006/relationships/image" Target="../media/image257.png"/><Relationship Id="rId22" Type="http://schemas.openxmlformats.org/officeDocument/2006/relationships/image" Target="../media/image265.png"/><Relationship Id="rId27" Type="http://schemas.openxmlformats.org/officeDocument/2006/relationships/image" Target="../media/image270.png"/><Relationship Id="rId30" Type="http://schemas.openxmlformats.org/officeDocument/2006/relationships/image" Target="../media/image273.png"/><Relationship Id="rId35" Type="http://schemas.openxmlformats.org/officeDocument/2006/relationships/image" Target="../media/image278.png"/><Relationship Id="rId43" Type="http://schemas.openxmlformats.org/officeDocument/2006/relationships/image" Target="../media/image286.png"/><Relationship Id="rId48" Type="http://schemas.openxmlformats.org/officeDocument/2006/relationships/image" Target="../media/image291.png"/><Relationship Id="rId56" Type="http://schemas.openxmlformats.org/officeDocument/2006/relationships/image" Target="../media/image299.png"/><Relationship Id="rId64" Type="http://schemas.openxmlformats.org/officeDocument/2006/relationships/image" Target="../media/image307.png"/><Relationship Id="rId69" Type="http://schemas.openxmlformats.org/officeDocument/2006/relationships/image" Target="../media/image312.png"/><Relationship Id="rId77" Type="http://schemas.openxmlformats.org/officeDocument/2006/relationships/image" Target="../media/image320.png"/><Relationship Id="rId100" Type="http://schemas.openxmlformats.org/officeDocument/2006/relationships/image" Target="../media/image343.png"/><Relationship Id="rId105" Type="http://schemas.openxmlformats.org/officeDocument/2006/relationships/image" Target="../media/image348.png"/><Relationship Id="rId113" Type="http://schemas.openxmlformats.org/officeDocument/2006/relationships/image" Target="../media/image356.png"/><Relationship Id="rId118" Type="http://schemas.openxmlformats.org/officeDocument/2006/relationships/image" Target="../media/image361.png"/><Relationship Id="rId8" Type="http://schemas.openxmlformats.org/officeDocument/2006/relationships/image" Target="../media/image251.png"/><Relationship Id="rId51" Type="http://schemas.openxmlformats.org/officeDocument/2006/relationships/image" Target="../media/image294.png"/><Relationship Id="rId72" Type="http://schemas.openxmlformats.org/officeDocument/2006/relationships/image" Target="../media/image315.png"/><Relationship Id="rId80" Type="http://schemas.openxmlformats.org/officeDocument/2006/relationships/image" Target="../media/image323.png"/><Relationship Id="rId85" Type="http://schemas.openxmlformats.org/officeDocument/2006/relationships/image" Target="../media/image328.png"/><Relationship Id="rId93" Type="http://schemas.openxmlformats.org/officeDocument/2006/relationships/image" Target="../media/image336.png"/><Relationship Id="rId98" Type="http://schemas.openxmlformats.org/officeDocument/2006/relationships/image" Target="../media/image341.png"/><Relationship Id="rId3" Type="http://schemas.openxmlformats.org/officeDocument/2006/relationships/image" Target="../media/image246.png"/><Relationship Id="rId12" Type="http://schemas.openxmlformats.org/officeDocument/2006/relationships/image" Target="../media/image255.png"/><Relationship Id="rId17" Type="http://schemas.openxmlformats.org/officeDocument/2006/relationships/image" Target="../media/image260.png"/><Relationship Id="rId25" Type="http://schemas.openxmlformats.org/officeDocument/2006/relationships/image" Target="../media/image268.png"/><Relationship Id="rId33" Type="http://schemas.openxmlformats.org/officeDocument/2006/relationships/image" Target="../media/image276.png"/><Relationship Id="rId38" Type="http://schemas.openxmlformats.org/officeDocument/2006/relationships/image" Target="../media/image281.png"/><Relationship Id="rId46" Type="http://schemas.openxmlformats.org/officeDocument/2006/relationships/image" Target="../media/image289.png"/><Relationship Id="rId59" Type="http://schemas.openxmlformats.org/officeDocument/2006/relationships/image" Target="../media/image302.png"/><Relationship Id="rId67" Type="http://schemas.openxmlformats.org/officeDocument/2006/relationships/image" Target="../media/image310.png"/><Relationship Id="rId103" Type="http://schemas.openxmlformats.org/officeDocument/2006/relationships/image" Target="../media/image346.png"/><Relationship Id="rId108" Type="http://schemas.openxmlformats.org/officeDocument/2006/relationships/image" Target="../media/image351.png"/><Relationship Id="rId116" Type="http://schemas.openxmlformats.org/officeDocument/2006/relationships/image" Target="../media/image359.png"/><Relationship Id="rId20" Type="http://schemas.openxmlformats.org/officeDocument/2006/relationships/image" Target="../media/image263.png"/><Relationship Id="rId41" Type="http://schemas.openxmlformats.org/officeDocument/2006/relationships/image" Target="../media/image284.png"/><Relationship Id="rId54" Type="http://schemas.openxmlformats.org/officeDocument/2006/relationships/image" Target="../media/image297.png"/><Relationship Id="rId62" Type="http://schemas.openxmlformats.org/officeDocument/2006/relationships/image" Target="../media/image305.png"/><Relationship Id="rId70" Type="http://schemas.openxmlformats.org/officeDocument/2006/relationships/image" Target="../media/image313.png"/><Relationship Id="rId75" Type="http://schemas.openxmlformats.org/officeDocument/2006/relationships/image" Target="../media/image318.png"/><Relationship Id="rId83" Type="http://schemas.openxmlformats.org/officeDocument/2006/relationships/image" Target="../media/image326.png"/><Relationship Id="rId88" Type="http://schemas.openxmlformats.org/officeDocument/2006/relationships/image" Target="../media/image331.png"/><Relationship Id="rId91" Type="http://schemas.openxmlformats.org/officeDocument/2006/relationships/image" Target="../media/image334.png"/><Relationship Id="rId96" Type="http://schemas.openxmlformats.org/officeDocument/2006/relationships/image" Target="../media/image339.png"/><Relationship Id="rId111" Type="http://schemas.openxmlformats.org/officeDocument/2006/relationships/image" Target="../media/image35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49.png"/><Relationship Id="rId15" Type="http://schemas.openxmlformats.org/officeDocument/2006/relationships/image" Target="../media/image258.png"/><Relationship Id="rId23" Type="http://schemas.openxmlformats.org/officeDocument/2006/relationships/image" Target="../media/image266.png"/><Relationship Id="rId28" Type="http://schemas.openxmlformats.org/officeDocument/2006/relationships/image" Target="../media/image271.png"/><Relationship Id="rId36" Type="http://schemas.openxmlformats.org/officeDocument/2006/relationships/image" Target="../media/image279.png"/><Relationship Id="rId49" Type="http://schemas.openxmlformats.org/officeDocument/2006/relationships/image" Target="../media/image292.png"/><Relationship Id="rId57" Type="http://schemas.openxmlformats.org/officeDocument/2006/relationships/image" Target="../media/image300.png"/><Relationship Id="rId106" Type="http://schemas.openxmlformats.org/officeDocument/2006/relationships/image" Target="../media/image349.png"/><Relationship Id="rId114" Type="http://schemas.openxmlformats.org/officeDocument/2006/relationships/image" Target="../media/image357.png"/><Relationship Id="rId119" Type="http://schemas.openxmlformats.org/officeDocument/2006/relationships/image" Target="../media/image362.png"/><Relationship Id="rId10" Type="http://schemas.openxmlformats.org/officeDocument/2006/relationships/image" Target="../media/image253.png"/><Relationship Id="rId31" Type="http://schemas.openxmlformats.org/officeDocument/2006/relationships/image" Target="../media/image274.png"/><Relationship Id="rId44" Type="http://schemas.openxmlformats.org/officeDocument/2006/relationships/image" Target="../media/image287.png"/><Relationship Id="rId52" Type="http://schemas.openxmlformats.org/officeDocument/2006/relationships/image" Target="../media/image295.png"/><Relationship Id="rId60" Type="http://schemas.openxmlformats.org/officeDocument/2006/relationships/image" Target="../media/image303.png"/><Relationship Id="rId65" Type="http://schemas.openxmlformats.org/officeDocument/2006/relationships/image" Target="../media/image308.png"/><Relationship Id="rId73" Type="http://schemas.openxmlformats.org/officeDocument/2006/relationships/image" Target="../media/image316.png"/><Relationship Id="rId78" Type="http://schemas.openxmlformats.org/officeDocument/2006/relationships/image" Target="../media/image321.png"/><Relationship Id="rId81" Type="http://schemas.openxmlformats.org/officeDocument/2006/relationships/image" Target="../media/image324.png"/><Relationship Id="rId86" Type="http://schemas.openxmlformats.org/officeDocument/2006/relationships/image" Target="../media/image329.png"/><Relationship Id="rId94" Type="http://schemas.openxmlformats.org/officeDocument/2006/relationships/image" Target="../media/image337.png"/><Relationship Id="rId99" Type="http://schemas.openxmlformats.org/officeDocument/2006/relationships/image" Target="../media/image342.png"/><Relationship Id="rId101" Type="http://schemas.openxmlformats.org/officeDocument/2006/relationships/image" Target="../media/image344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3" Type="http://schemas.openxmlformats.org/officeDocument/2006/relationships/image" Target="../media/image256.png"/><Relationship Id="rId18" Type="http://schemas.openxmlformats.org/officeDocument/2006/relationships/image" Target="../media/image261.png"/><Relationship Id="rId39" Type="http://schemas.openxmlformats.org/officeDocument/2006/relationships/image" Target="../media/image282.png"/><Relationship Id="rId109" Type="http://schemas.openxmlformats.org/officeDocument/2006/relationships/image" Target="../media/image352.png"/><Relationship Id="rId34" Type="http://schemas.openxmlformats.org/officeDocument/2006/relationships/image" Target="../media/image277.png"/><Relationship Id="rId50" Type="http://schemas.openxmlformats.org/officeDocument/2006/relationships/image" Target="../media/image293.png"/><Relationship Id="rId55" Type="http://schemas.openxmlformats.org/officeDocument/2006/relationships/image" Target="../media/image298.png"/><Relationship Id="rId76" Type="http://schemas.openxmlformats.org/officeDocument/2006/relationships/image" Target="../media/image319.png"/><Relationship Id="rId97" Type="http://schemas.openxmlformats.org/officeDocument/2006/relationships/image" Target="../media/image340.png"/><Relationship Id="rId104" Type="http://schemas.openxmlformats.org/officeDocument/2006/relationships/image" Target="../media/image347.png"/><Relationship Id="rId120" Type="http://schemas.openxmlformats.org/officeDocument/2006/relationships/image" Target="../media/image363.png"/><Relationship Id="rId7" Type="http://schemas.openxmlformats.org/officeDocument/2006/relationships/image" Target="../media/image250.png"/><Relationship Id="rId71" Type="http://schemas.openxmlformats.org/officeDocument/2006/relationships/image" Target="../media/image314.png"/><Relationship Id="rId92" Type="http://schemas.openxmlformats.org/officeDocument/2006/relationships/image" Target="../media/image335.png"/><Relationship Id="rId2" Type="http://schemas.openxmlformats.org/officeDocument/2006/relationships/image" Target="../media/image245.png"/><Relationship Id="rId29" Type="http://schemas.openxmlformats.org/officeDocument/2006/relationships/image" Target="../media/image27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04600" y="6356350"/>
            <a:ext cx="787400" cy="365125"/>
          </a:xfrm>
        </p:spPr>
        <p:txBody>
          <a:bodyPr/>
          <a:lstStyle/>
          <a:p>
            <a:fld id="{7796E67D-76C3-134B-9033-E840CF6BCB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10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59027" y="-13252"/>
            <a:ext cx="185530" cy="1020417"/>
          </a:xfrm>
          <a:custGeom>
            <a:avLst/>
            <a:gdLst>
              <a:gd name="connsiteX0" fmla="*/ 0 w 185530"/>
              <a:gd name="connsiteY0" fmla="*/ 0 h 1020417"/>
              <a:gd name="connsiteX1" fmla="*/ 0 w 185530"/>
              <a:gd name="connsiteY1" fmla="*/ 1020417 h 1020417"/>
              <a:gd name="connsiteX2" fmla="*/ 185530 w 185530"/>
              <a:gd name="connsiteY2" fmla="*/ 1020417 h 1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30" h="1020417">
                <a:moveTo>
                  <a:pt x="0" y="0"/>
                </a:moveTo>
                <a:lnTo>
                  <a:pt x="0" y="1020417"/>
                </a:lnTo>
                <a:lnTo>
                  <a:pt x="185530" y="1020417"/>
                </a:lnTo>
              </a:path>
            </a:pathLst>
          </a:cu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37113" y="1020418"/>
            <a:ext cx="2955235" cy="0"/>
          </a:xfrm>
          <a:prstGeom prst="line">
            <a:avLst/>
          </a:prstGeom>
          <a:ln w="25400">
            <a:solidFill>
              <a:srgbClr val="319B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11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9027" y="-13252"/>
            <a:ext cx="185530" cy="1020417"/>
          </a:xfrm>
          <a:custGeom>
            <a:avLst/>
            <a:gdLst>
              <a:gd name="connsiteX0" fmla="*/ 0 w 185530"/>
              <a:gd name="connsiteY0" fmla="*/ 0 h 1020417"/>
              <a:gd name="connsiteX1" fmla="*/ 0 w 185530"/>
              <a:gd name="connsiteY1" fmla="*/ 1020417 h 1020417"/>
              <a:gd name="connsiteX2" fmla="*/ 185530 w 185530"/>
              <a:gd name="connsiteY2" fmla="*/ 1020417 h 1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30" h="1020417">
                <a:moveTo>
                  <a:pt x="0" y="0"/>
                </a:moveTo>
                <a:lnTo>
                  <a:pt x="0" y="1020417"/>
                </a:lnTo>
                <a:lnTo>
                  <a:pt x="185530" y="1020417"/>
                </a:lnTo>
              </a:path>
            </a:pathLst>
          </a:cu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737113" y="1020418"/>
            <a:ext cx="5420139" cy="0"/>
          </a:xfrm>
          <a:prstGeom prst="line">
            <a:avLst/>
          </a:prstGeom>
          <a:ln w="25400">
            <a:solidFill>
              <a:srgbClr val="319B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731079"/>
            <a:ext cx="5791200" cy="0"/>
          </a:xfrm>
          <a:prstGeom prst="line">
            <a:avLst/>
          </a:prstGeom>
          <a:ln w="25400">
            <a:solidFill>
              <a:srgbClr val="319B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1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812696" y="770836"/>
            <a:ext cx="3379304" cy="0"/>
          </a:xfrm>
          <a:prstGeom prst="line">
            <a:avLst/>
          </a:prstGeom>
          <a:ln w="25400">
            <a:solidFill>
              <a:srgbClr val="319B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429460" y="784087"/>
            <a:ext cx="1802296" cy="0"/>
          </a:xfrm>
          <a:prstGeom prst="line">
            <a:avLst/>
          </a:prstGeom>
          <a:ln w="25400">
            <a:solidFill>
              <a:srgbClr val="319B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6" name="Title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34545" y="-543648"/>
            <a:ext cx="5972834" cy="386505"/>
            <a:chOff x="6234545" y="-543648"/>
            <a:chExt cx="5972834" cy="386505"/>
          </a:xfrm>
        </p:grpSpPr>
        <p:sp>
          <p:nvSpPr>
            <p:cNvPr id="42" name="TextBox 41"/>
            <p:cNvSpPr txBox="1"/>
            <p:nvPr/>
          </p:nvSpPr>
          <p:spPr>
            <a:xfrm>
              <a:off x="6567054" y="-543648"/>
              <a:ext cx="23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Drag your image here. </a:t>
              </a:r>
            </a:p>
          </p:txBody>
        </p:sp>
        <p:sp>
          <p:nvSpPr>
            <p:cNvPr id="45" name="Right Arrow 44"/>
            <p:cNvSpPr/>
            <p:nvPr/>
          </p:nvSpPr>
          <p:spPr>
            <a:xfrm rot="10800000">
              <a:off x="6234545" y="-474520"/>
              <a:ext cx="318655" cy="317377"/>
            </a:xfrm>
            <a:prstGeom prst="rightArrow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2" b="1"/>
            <a:stretch/>
          </p:blipFill>
          <p:spPr>
            <a:xfrm>
              <a:off x="10712174" y="-503583"/>
              <a:ext cx="812800" cy="3278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8796011" y="-543648"/>
              <a:ext cx="2004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If Text disappears,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443900" y="-543648"/>
              <a:ext cx="763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layout</a:t>
              </a:r>
              <a:endParaRPr lang="en-US" dirty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2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245008" y="-29980"/>
            <a:ext cx="5972834" cy="386505"/>
            <a:chOff x="6234545" y="-543648"/>
            <a:chExt cx="5972834" cy="386505"/>
          </a:xfrm>
        </p:grpSpPr>
        <p:sp>
          <p:nvSpPr>
            <p:cNvPr id="12" name="TextBox 11"/>
            <p:cNvSpPr txBox="1"/>
            <p:nvPr/>
          </p:nvSpPr>
          <p:spPr>
            <a:xfrm>
              <a:off x="6567054" y="-543648"/>
              <a:ext cx="23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Drag your image here. 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234545" y="-474520"/>
              <a:ext cx="318655" cy="317377"/>
            </a:xfrm>
            <a:prstGeom prst="rightArrow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2" b="1"/>
            <a:stretch/>
          </p:blipFill>
          <p:spPr>
            <a:xfrm>
              <a:off x="10712174" y="-503583"/>
              <a:ext cx="812800" cy="32784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8796011" y="-543648"/>
              <a:ext cx="2004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If Text disappears,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43900" y="-543648"/>
              <a:ext cx="763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layout</a:t>
              </a:r>
              <a:endParaRPr lang="en-US" dirty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1977431" y="2627789"/>
            <a:ext cx="3639317" cy="0"/>
          </a:xfrm>
          <a:prstGeom prst="line">
            <a:avLst/>
          </a:prstGeom>
          <a:ln w="25400">
            <a:solidFill>
              <a:srgbClr val="319B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945856" y="986028"/>
            <a:ext cx="1400951" cy="830997"/>
            <a:chOff x="2531165" y="1166191"/>
            <a:chExt cx="1400951" cy="830997"/>
          </a:xfrm>
        </p:grpSpPr>
        <p:sp>
          <p:nvSpPr>
            <p:cNvPr id="4" name="Rectangle 3"/>
            <p:cNvSpPr/>
            <p:nvPr/>
          </p:nvSpPr>
          <p:spPr>
            <a:xfrm>
              <a:off x="2531165" y="1369439"/>
              <a:ext cx="516835" cy="516835"/>
            </a:xfrm>
            <a:prstGeom prst="rect">
              <a:avLst/>
            </a:prstGeom>
            <a:solidFill>
              <a:srgbClr val="319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54018" y="1166191"/>
              <a:ext cx="7780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R: 49</a:t>
              </a:r>
            </a:p>
            <a:p>
              <a: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G: 155</a:t>
              </a:r>
              <a:b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</a:br>
              <a: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B: 66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1751" y="986028"/>
            <a:ext cx="1283611" cy="830997"/>
            <a:chOff x="2531165" y="2036369"/>
            <a:chExt cx="1283611" cy="830997"/>
          </a:xfrm>
        </p:grpSpPr>
        <p:sp>
          <p:nvSpPr>
            <p:cNvPr id="7" name="Rectangle 6"/>
            <p:cNvSpPr/>
            <p:nvPr/>
          </p:nvSpPr>
          <p:spPr>
            <a:xfrm>
              <a:off x="2531165" y="2239617"/>
              <a:ext cx="516835" cy="516835"/>
            </a:xfrm>
            <a:prstGeom prst="rect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4018" y="2036369"/>
              <a:ext cx="660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R: 75</a:t>
              </a:r>
            </a:p>
            <a:p>
              <a: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G: 79</a:t>
              </a:r>
              <a:b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</a:br>
              <a: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B: 84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60307" y="986028"/>
            <a:ext cx="1396847" cy="830997"/>
            <a:chOff x="2531165" y="3083291"/>
            <a:chExt cx="1396847" cy="830997"/>
          </a:xfrm>
        </p:grpSpPr>
        <p:sp>
          <p:nvSpPr>
            <p:cNvPr id="8" name="Rectangle 7"/>
            <p:cNvSpPr/>
            <p:nvPr/>
          </p:nvSpPr>
          <p:spPr>
            <a:xfrm>
              <a:off x="2531165" y="3286539"/>
              <a:ext cx="516835" cy="5168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54018" y="3083291"/>
              <a:ext cx="7739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R: 167</a:t>
              </a:r>
            </a:p>
            <a:p>
              <a: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G: 168</a:t>
              </a:r>
              <a:b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</a:br>
              <a:r>
                <a:rPr lang="en-US" sz="1600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B: 170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37455" y="264637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Width: 2pt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8313" y="3664883"/>
            <a:ext cx="3652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Franklin Gothic Medium </a:t>
            </a:r>
            <a:r>
              <a:rPr lang="en-US" b="1" dirty="0" smtClean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Bold (Title)</a:t>
            </a:r>
            <a:endParaRPr lang="en-US" b="1" dirty="0">
              <a:solidFill>
                <a:srgbClr val="4B4F54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dirty="0" smtClean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Franklin </a:t>
            </a:r>
            <a:r>
              <a:rPr lang="en-US" dirty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Gothic </a:t>
            </a:r>
            <a:r>
              <a:rPr lang="en-US" dirty="0" smtClean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Medium (Subtitle)</a:t>
            </a:r>
            <a:endParaRPr lang="en-US" dirty="0">
              <a:solidFill>
                <a:srgbClr val="4B4F54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dirty="0" smtClean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Franklin Gothic Book (Content)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482" y="1209012"/>
            <a:ext cx="108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Colors: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8235" y="239695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Lines: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08313" y="2228745"/>
            <a:ext cx="274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White or Performics Green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5537" y="3664883"/>
            <a:ext cx="97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Fonts: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3771" y="5126648"/>
            <a:ext cx="1340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Imagery: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08313" y="5163645"/>
            <a:ext cx="655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B4F54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Dynamic, Digital, Data Driven, and complimentary to the content</a:t>
            </a:r>
            <a:endParaRPr lang="en-US" dirty="0" smtClean="0">
              <a:solidFill>
                <a:srgbClr val="4B4F54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9203" r="20294" b="987"/>
          <a:stretch/>
        </p:blipFill>
        <p:spPr/>
      </p:pic>
    </p:spTree>
    <p:extLst>
      <p:ext uri="{BB962C8B-B14F-4D97-AF65-F5344CB8AC3E}">
        <p14:creationId xmlns:p14="http://schemas.microsoft.com/office/powerpoint/2010/main" val="209477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245008" y="-29980"/>
            <a:ext cx="5972834" cy="386505"/>
            <a:chOff x="6234545" y="-543648"/>
            <a:chExt cx="5972834" cy="386505"/>
          </a:xfrm>
        </p:grpSpPr>
        <p:sp>
          <p:nvSpPr>
            <p:cNvPr id="6" name="TextBox 5"/>
            <p:cNvSpPr txBox="1"/>
            <p:nvPr/>
          </p:nvSpPr>
          <p:spPr>
            <a:xfrm>
              <a:off x="6567054" y="-543648"/>
              <a:ext cx="23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Drag your image here. </a:t>
              </a:r>
            </a:p>
          </p:txBody>
        </p:sp>
        <p:sp>
          <p:nvSpPr>
            <p:cNvPr id="7" name="Right Arrow 6"/>
            <p:cNvSpPr/>
            <p:nvPr/>
          </p:nvSpPr>
          <p:spPr>
            <a:xfrm rot="10800000">
              <a:off x="6234545" y="-474520"/>
              <a:ext cx="318655" cy="317377"/>
            </a:xfrm>
            <a:prstGeom prst="rightArrow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2" b="1"/>
            <a:stretch/>
          </p:blipFill>
          <p:spPr>
            <a:xfrm>
              <a:off x="10712174" y="-503583"/>
              <a:ext cx="812800" cy="32784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796011" y="-543648"/>
              <a:ext cx="2004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If Text disappears,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443900" y="-543648"/>
              <a:ext cx="763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layout</a:t>
              </a:r>
              <a:endParaRPr lang="en-US" dirty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668619" y="320675"/>
            <a:ext cx="7386669" cy="587415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26434" y="-427606"/>
            <a:ext cx="5972834" cy="386505"/>
            <a:chOff x="6234545" y="-543648"/>
            <a:chExt cx="5972834" cy="386505"/>
          </a:xfrm>
        </p:grpSpPr>
        <p:sp>
          <p:nvSpPr>
            <p:cNvPr id="7" name="TextBox 6"/>
            <p:cNvSpPr txBox="1"/>
            <p:nvPr/>
          </p:nvSpPr>
          <p:spPr>
            <a:xfrm>
              <a:off x="6567054" y="-543648"/>
              <a:ext cx="23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Drag your image here. </a:t>
              </a:r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6234545" y="-474520"/>
              <a:ext cx="318655" cy="317377"/>
            </a:xfrm>
            <a:prstGeom prst="rightArrow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2" b="1"/>
            <a:stretch/>
          </p:blipFill>
          <p:spPr>
            <a:xfrm>
              <a:off x="10712174" y="-503583"/>
              <a:ext cx="812800" cy="32784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796011" y="-543648"/>
              <a:ext cx="2004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If Text disappears,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43900" y="-543648"/>
              <a:ext cx="763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layout</a:t>
              </a:r>
              <a:endParaRPr lang="en-US" dirty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21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59026" y="1"/>
            <a:ext cx="230259" cy="2120348"/>
          </a:xfrm>
          <a:custGeom>
            <a:avLst/>
            <a:gdLst>
              <a:gd name="connsiteX0" fmla="*/ 0 w 185530"/>
              <a:gd name="connsiteY0" fmla="*/ 0 h 1020417"/>
              <a:gd name="connsiteX1" fmla="*/ 0 w 185530"/>
              <a:gd name="connsiteY1" fmla="*/ 1020417 h 1020417"/>
              <a:gd name="connsiteX2" fmla="*/ 185530 w 185530"/>
              <a:gd name="connsiteY2" fmla="*/ 1020417 h 1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30" h="1020417">
                <a:moveTo>
                  <a:pt x="0" y="0"/>
                </a:moveTo>
                <a:lnTo>
                  <a:pt x="0" y="1020417"/>
                </a:lnTo>
                <a:lnTo>
                  <a:pt x="185530" y="1020417"/>
                </a:lnTo>
              </a:path>
            </a:pathLst>
          </a:cu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37113" y="2133601"/>
            <a:ext cx="1497496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539067" y="338667"/>
            <a:ext cx="8408645" cy="583829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399" y="-427606"/>
            <a:ext cx="5972834" cy="386505"/>
            <a:chOff x="6234545" y="-543648"/>
            <a:chExt cx="5972834" cy="386505"/>
          </a:xfrm>
        </p:grpSpPr>
        <p:sp>
          <p:nvSpPr>
            <p:cNvPr id="7" name="TextBox 6"/>
            <p:cNvSpPr txBox="1"/>
            <p:nvPr/>
          </p:nvSpPr>
          <p:spPr>
            <a:xfrm>
              <a:off x="6567054" y="-543648"/>
              <a:ext cx="23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Drag your image here. </a:t>
              </a:r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6234545" y="-474520"/>
              <a:ext cx="318655" cy="317377"/>
            </a:xfrm>
            <a:prstGeom prst="rightArrow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2" b="1"/>
            <a:stretch/>
          </p:blipFill>
          <p:spPr>
            <a:xfrm>
              <a:off x="10712174" y="-503583"/>
              <a:ext cx="812800" cy="32784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796011" y="-543648"/>
              <a:ext cx="2004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If Text disappears,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43900" y="-543648"/>
              <a:ext cx="763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layout</a:t>
              </a:r>
              <a:endParaRPr lang="en-US" dirty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22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59026" y="1"/>
            <a:ext cx="230259" cy="2120348"/>
          </a:xfrm>
          <a:custGeom>
            <a:avLst/>
            <a:gdLst>
              <a:gd name="connsiteX0" fmla="*/ 0 w 185530"/>
              <a:gd name="connsiteY0" fmla="*/ 0 h 1020417"/>
              <a:gd name="connsiteX1" fmla="*/ 0 w 185530"/>
              <a:gd name="connsiteY1" fmla="*/ 1020417 h 1020417"/>
              <a:gd name="connsiteX2" fmla="*/ 185530 w 185530"/>
              <a:gd name="connsiteY2" fmla="*/ 1020417 h 1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30" h="1020417">
                <a:moveTo>
                  <a:pt x="0" y="0"/>
                </a:moveTo>
                <a:lnTo>
                  <a:pt x="0" y="1020417"/>
                </a:lnTo>
                <a:lnTo>
                  <a:pt x="185530" y="1020417"/>
                </a:lnTo>
              </a:path>
            </a:pathLst>
          </a:cu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37113" y="2133601"/>
            <a:ext cx="304800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386356" y="338667"/>
            <a:ext cx="9609916" cy="58382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399" y="-427606"/>
            <a:ext cx="5972834" cy="386505"/>
            <a:chOff x="6234545" y="-543648"/>
            <a:chExt cx="5972834" cy="386505"/>
          </a:xfrm>
        </p:grpSpPr>
        <p:sp>
          <p:nvSpPr>
            <p:cNvPr id="8" name="TextBox 7"/>
            <p:cNvSpPr txBox="1"/>
            <p:nvPr/>
          </p:nvSpPr>
          <p:spPr>
            <a:xfrm>
              <a:off x="6567054" y="-543648"/>
              <a:ext cx="23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Drag your image here. </a:t>
              </a:r>
            </a:p>
          </p:txBody>
        </p:sp>
        <p:sp>
          <p:nvSpPr>
            <p:cNvPr id="9" name="Right Arrow 8"/>
            <p:cNvSpPr/>
            <p:nvPr/>
          </p:nvSpPr>
          <p:spPr>
            <a:xfrm rot="10800000">
              <a:off x="6234545" y="-474520"/>
              <a:ext cx="318655" cy="317377"/>
            </a:xfrm>
            <a:prstGeom prst="rightArrow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2" b="1"/>
            <a:stretch/>
          </p:blipFill>
          <p:spPr>
            <a:xfrm>
              <a:off x="10712174" y="-503583"/>
              <a:ext cx="812800" cy="32784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796011" y="-543648"/>
              <a:ext cx="2004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If Text disappears,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43900" y="-543648"/>
              <a:ext cx="763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layout</a:t>
              </a:r>
              <a:endParaRPr lang="en-US" dirty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23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59026" y="0"/>
            <a:ext cx="231967" cy="3463682"/>
          </a:xfrm>
          <a:custGeom>
            <a:avLst/>
            <a:gdLst>
              <a:gd name="connsiteX0" fmla="*/ 0 w 185530"/>
              <a:gd name="connsiteY0" fmla="*/ 0 h 1020417"/>
              <a:gd name="connsiteX1" fmla="*/ 0 w 185530"/>
              <a:gd name="connsiteY1" fmla="*/ 1020417 h 1020417"/>
              <a:gd name="connsiteX2" fmla="*/ 185530 w 185530"/>
              <a:gd name="connsiteY2" fmla="*/ 1020417 h 1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30" h="1020417">
                <a:moveTo>
                  <a:pt x="0" y="0"/>
                </a:moveTo>
                <a:lnTo>
                  <a:pt x="0" y="1020417"/>
                </a:lnTo>
                <a:lnTo>
                  <a:pt x="185530" y="1020417"/>
                </a:lnTo>
              </a:path>
            </a:pathLst>
          </a:cu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17983" y="4046778"/>
            <a:ext cx="2544418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76938" y="-493866"/>
            <a:ext cx="5972834" cy="386505"/>
            <a:chOff x="6234545" y="-543648"/>
            <a:chExt cx="5972834" cy="386505"/>
          </a:xfrm>
        </p:grpSpPr>
        <p:sp>
          <p:nvSpPr>
            <p:cNvPr id="9" name="TextBox 8"/>
            <p:cNvSpPr txBox="1"/>
            <p:nvPr/>
          </p:nvSpPr>
          <p:spPr>
            <a:xfrm>
              <a:off x="6567054" y="-543648"/>
              <a:ext cx="23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Drag your image here. 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6234545" y="-474520"/>
              <a:ext cx="318655" cy="317377"/>
            </a:xfrm>
            <a:prstGeom prst="rightArrow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2" b="1"/>
            <a:stretch/>
          </p:blipFill>
          <p:spPr>
            <a:xfrm>
              <a:off x="10712174" y="-503583"/>
              <a:ext cx="812800" cy="32784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796011" y="-543648"/>
              <a:ext cx="2004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If Text disappears,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43900" y="-543648"/>
              <a:ext cx="763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layout</a:t>
              </a:r>
              <a:endParaRPr lang="en-US" dirty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59026" y="0"/>
            <a:ext cx="220811" cy="993914"/>
          </a:xfrm>
          <a:custGeom>
            <a:avLst/>
            <a:gdLst>
              <a:gd name="connsiteX0" fmla="*/ 0 w 185530"/>
              <a:gd name="connsiteY0" fmla="*/ 0 h 1020417"/>
              <a:gd name="connsiteX1" fmla="*/ 0 w 185530"/>
              <a:gd name="connsiteY1" fmla="*/ 1020417 h 1020417"/>
              <a:gd name="connsiteX2" fmla="*/ 185530 w 185530"/>
              <a:gd name="connsiteY2" fmla="*/ 1020417 h 1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30" h="1020417">
                <a:moveTo>
                  <a:pt x="0" y="0"/>
                </a:moveTo>
                <a:lnTo>
                  <a:pt x="0" y="1020417"/>
                </a:lnTo>
                <a:lnTo>
                  <a:pt x="185530" y="1020417"/>
                </a:lnTo>
              </a:path>
            </a:pathLst>
          </a:cu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737113" y="1007166"/>
            <a:ext cx="3352800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3686" y="-520371"/>
            <a:ext cx="5972834" cy="386505"/>
            <a:chOff x="6234545" y="-543648"/>
            <a:chExt cx="5972834" cy="386505"/>
          </a:xfrm>
        </p:grpSpPr>
        <p:sp>
          <p:nvSpPr>
            <p:cNvPr id="7" name="TextBox 6"/>
            <p:cNvSpPr txBox="1"/>
            <p:nvPr/>
          </p:nvSpPr>
          <p:spPr>
            <a:xfrm>
              <a:off x="6567054" y="-543648"/>
              <a:ext cx="23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Drag your image here. </a:t>
              </a:r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6234545" y="-474520"/>
              <a:ext cx="318655" cy="317377"/>
            </a:xfrm>
            <a:prstGeom prst="rightArrow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2" b="1"/>
            <a:stretch/>
          </p:blipFill>
          <p:spPr>
            <a:xfrm>
              <a:off x="10712174" y="-503583"/>
              <a:ext cx="812800" cy="32784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796011" y="-543648"/>
              <a:ext cx="2004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If Text disappears,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443900" y="-543648"/>
              <a:ext cx="763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layout</a:t>
              </a:r>
              <a:endParaRPr lang="en-US" dirty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9026" y="-1127107"/>
            <a:ext cx="230259" cy="2120348"/>
          </a:xfrm>
          <a:custGeom>
            <a:avLst/>
            <a:gdLst>
              <a:gd name="connsiteX0" fmla="*/ 0 w 185530"/>
              <a:gd name="connsiteY0" fmla="*/ 0 h 1020417"/>
              <a:gd name="connsiteX1" fmla="*/ 0 w 185530"/>
              <a:gd name="connsiteY1" fmla="*/ 1020417 h 1020417"/>
              <a:gd name="connsiteX2" fmla="*/ 185530 w 185530"/>
              <a:gd name="connsiteY2" fmla="*/ 1020417 h 1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30" h="1020417">
                <a:moveTo>
                  <a:pt x="0" y="0"/>
                </a:moveTo>
                <a:lnTo>
                  <a:pt x="0" y="1020417"/>
                </a:lnTo>
                <a:lnTo>
                  <a:pt x="185530" y="1020417"/>
                </a:lnTo>
              </a:path>
            </a:pathLst>
          </a:cu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37113" y="1006493"/>
            <a:ext cx="1736035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93842" y="-507119"/>
            <a:ext cx="5972834" cy="386505"/>
            <a:chOff x="6234545" y="-543648"/>
            <a:chExt cx="5972834" cy="386505"/>
          </a:xfrm>
        </p:grpSpPr>
        <p:sp>
          <p:nvSpPr>
            <p:cNvPr id="7" name="TextBox 6"/>
            <p:cNvSpPr txBox="1"/>
            <p:nvPr/>
          </p:nvSpPr>
          <p:spPr>
            <a:xfrm>
              <a:off x="6567054" y="-543648"/>
              <a:ext cx="23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Drag your image here. </a:t>
              </a:r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6234545" y="-474520"/>
              <a:ext cx="318655" cy="317377"/>
            </a:xfrm>
            <a:prstGeom prst="rightArrow">
              <a:avLst/>
            </a:prstGeom>
            <a:solidFill>
              <a:srgbClr val="4B4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2" b="1"/>
            <a:stretch/>
          </p:blipFill>
          <p:spPr>
            <a:xfrm>
              <a:off x="10712174" y="-503583"/>
              <a:ext cx="812800" cy="32784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796011" y="-543648"/>
              <a:ext cx="2004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If Text disappears,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443900" y="-543648"/>
              <a:ext cx="763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B4F54"/>
                  </a:solidFill>
                  <a:latin typeface="Franklin Gothic Book" charset="0"/>
                  <a:ea typeface="Franklin Gothic Book" charset="0"/>
                  <a:cs typeface="Franklin Gothic Book" charset="0"/>
                </a:rPr>
                <a:t>layout</a:t>
              </a:r>
              <a:endParaRPr lang="en-US" dirty="0">
                <a:solidFill>
                  <a:srgbClr val="4B4F54"/>
                </a:solidFill>
                <a:latin typeface="Franklin Gothic Book" charset="0"/>
                <a:ea typeface="Franklin Gothic Book" charset="0"/>
                <a:cs typeface="Franklin Gothic Book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9026" y="-1338469"/>
            <a:ext cx="230259" cy="2120348"/>
          </a:xfrm>
          <a:custGeom>
            <a:avLst/>
            <a:gdLst>
              <a:gd name="connsiteX0" fmla="*/ 0 w 185530"/>
              <a:gd name="connsiteY0" fmla="*/ 0 h 1020417"/>
              <a:gd name="connsiteX1" fmla="*/ 0 w 185530"/>
              <a:gd name="connsiteY1" fmla="*/ 1020417 h 1020417"/>
              <a:gd name="connsiteX2" fmla="*/ 185530 w 185530"/>
              <a:gd name="connsiteY2" fmla="*/ 1020417 h 1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30" h="1020417">
                <a:moveTo>
                  <a:pt x="0" y="0"/>
                </a:moveTo>
                <a:lnTo>
                  <a:pt x="0" y="1020417"/>
                </a:lnTo>
                <a:lnTo>
                  <a:pt x="185530" y="1020417"/>
                </a:lnTo>
              </a:path>
            </a:pathLst>
          </a:cu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04600" y="6356350"/>
            <a:ext cx="787400" cy="365125"/>
          </a:xfrm>
        </p:spPr>
        <p:txBody>
          <a:bodyPr/>
          <a:lstStyle/>
          <a:p>
            <a:fld id="{7796E67D-76C3-134B-9033-E840CF6BCBA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3" y="449468"/>
            <a:ext cx="603986" cy="4572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9" y="449468"/>
            <a:ext cx="680484" cy="4572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20" y="449468"/>
            <a:ext cx="615245" cy="457200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53" y="449468"/>
            <a:ext cx="415047" cy="45720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85" y="449468"/>
            <a:ext cx="350520" cy="45720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25" y="449468"/>
            <a:ext cx="460130" cy="457200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02" y="490330"/>
            <a:ext cx="576390" cy="375476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38" y="449468"/>
            <a:ext cx="346540" cy="457200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98" y="449468"/>
            <a:ext cx="525043" cy="4572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61" y="449468"/>
            <a:ext cx="492868" cy="4572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49" y="449468"/>
            <a:ext cx="154112" cy="457200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81" y="449468"/>
            <a:ext cx="457200" cy="457200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01" y="449468"/>
            <a:ext cx="339394" cy="457200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915" y="449468"/>
            <a:ext cx="491706" cy="457200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41" y="449468"/>
            <a:ext cx="536841" cy="457200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02" y="449468"/>
            <a:ext cx="334002" cy="457200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24" y="449468"/>
            <a:ext cx="437429" cy="4572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73" y="449468"/>
            <a:ext cx="469076" cy="4572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569" y="449468"/>
            <a:ext cx="279400" cy="457200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89" y="449468"/>
            <a:ext cx="439518" cy="457200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17" y="449468"/>
            <a:ext cx="472044" cy="457200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1" y="1472172"/>
            <a:ext cx="494270" cy="457200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5" y="1472172"/>
            <a:ext cx="457200" cy="457200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69" y="1472171"/>
            <a:ext cx="746370" cy="457200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23" y="1472172"/>
            <a:ext cx="420379" cy="457200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86" y="1472172"/>
            <a:ext cx="591854" cy="457200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24" y="1472172"/>
            <a:ext cx="273170" cy="45720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8" y="1472172"/>
            <a:ext cx="505011" cy="457200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73" y="1472172"/>
            <a:ext cx="432707" cy="457200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64" y="1472172"/>
            <a:ext cx="460169" cy="457200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17" y="1472172"/>
            <a:ext cx="504702" cy="457200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03" y="1472172"/>
            <a:ext cx="344277" cy="457200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64" y="1472172"/>
            <a:ext cx="365760" cy="457200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08" y="1472172"/>
            <a:ext cx="354330" cy="457200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22" y="1472172"/>
            <a:ext cx="443753" cy="457200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59" y="1472172"/>
            <a:ext cx="384313" cy="457200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56" y="1472172"/>
            <a:ext cx="511176" cy="457200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16" y="1472172"/>
            <a:ext cx="457200" cy="457200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00" y="1472172"/>
            <a:ext cx="457200" cy="457200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84" y="1472172"/>
            <a:ext cx="371104" cy="457200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872" y="1472172"/>
            <a:ext cx="536575" cy="457200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29" y="1472172"/>
            <a:ext cx="478824" cy="45720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6" y="2494876"/>
            <a:ext cx="548640" cy="4572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9" y="2494876"/>
            <a:ext cx="488515" cy="4572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67" y="2494876"/>
            <a:ext cx="457200" cy="45720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60" y="2494876"/>
            <a:ext cx="565200" cy="457200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53" y="2494876"/>
            <a:ext cx="468151" cy="4572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97" y="2494876"/>
            <a:ext cx="365234" cy="45720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824" y="2494876"/>
            <a:ext cx="457200" cy="45720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17" y="2494876"/>
            <a:ext cx="484632" cy="45720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42" y="2494876"/>
            <a:ext cx="508000" cy="45720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35" y="2494876"/>
            <a:ext cx="476955" cy="4572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83" y="2494876"/>
            <a:ext cx="457200" cy="4572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76" y="2494876"/>
            <a:ext cx="536575" cy="45720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44" y="2494876"/>
            <a:ext cx="604561" cy="457200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98" y="2494876"/>
            <a:ext cx="712693" cy="457200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84" y="2494876"/>
            <a:ext cx="611841" cy="457200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18" y="2494876"/>
            <a:ext cx="701457" cy="45720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68" y="2494875"/>
            <a:ext cx="838200" cy="457200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461" y="2494876"/>
            <a:ext cx="634818" cy="457200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72" y="2494876"/>
            <a:ext cx="440754" cy="4572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19" y="2494876"/>
            <a:ext cx="383242" cy="4572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50" y="2494876"/>
            <a:ext cx="376881" cy="457200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0" y="3517580"/>
            <a:ext cx="462742" cy="4572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1" y="3517580"/>
            <a:ext cx="462742" cy="457200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32" y="3517580"/>
            <a:ext cx="582149" cy="45720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90" y="3517580"/>
            <a:ext cx="457200" cy="457200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99" y="3517579"/>
            <a:ext cx="685799" cy="45720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07" y="3517580"/>
            <a:ext cx="383241" cy="457200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57" y="3517580"/>
            <a:ext cx="420283" cy="457200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9" y="3517579"/>
            <a:ext cx="528404" cy="45720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62" y="3517579"/>
            <a:ext cx="528404" cy="457200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75" y="3517580"/>
            <a:ext cx="469474" cy="457200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58" y="3517580"/>
            <a:ext cx="453710" cy="457200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7" y="3517580"/>
            <a:ext cx="426028" cy="457200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14" y="3517580"/>
            <a:ext cx="457200" cy="45720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21" y="3517579"/>
            <a:ext cx="802341" cy="457200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23" y="3517580"/>
            <a:ext cx="363289" cy="457200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1" y="3517580"/>
            <a:ext cx="634790" cy="4572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070" y="3517580"/>
            <a:ext cx="457200" cy="45720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79" y="3517580"/>
            <a:ext cx="664670" cy="457200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58" y="3517580"/>
            <a:ext cx="774511" cy="457200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78" y="3517580"/>
            <a:ext cx="380613" cy="457200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102" y="3517580"/>
            <a:ext cx="698157" cy="457200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6" y="4540283"/>
            <a:ext cx="454844" cy="457200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5" y="4540283"/>
            <a:ext cx="427789" cy="457200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29" y="4540283"/>
            <a:ext cx="383947" cy="45720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61" y="4540283"/>
            <a:ext cx="457200" cy="4572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46" y="4540283"/>
            <a:ext cx="637954" cy="4572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85" y="4540283"/>
            <a:ext cx="363621" cy="457200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591" y="4540283"/>
            <a:ext cx="623752" cy="457200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4540283"/>
            <a:ext cx="606213" cy="457200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26" y="4540283"/>
            <a:ext cx="516610" cy="457200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1" y="4540283"/>
            <a:ext cx="428263" cy="457200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69" y="4584878"/>
            <a:ext cx="716016" cy="368008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70" y="4596084"/>
            <a:ext cx="834874" cy="345598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29" y="4540283"/>
            <a:ext cx="460150" cy="4572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64" y="4596083"/>
            <a:ext cx="532934" cy="3456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683" y="4540283"/>
            <a:ext cx="457200" cy="457200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68" y="4540283"/>
            <a:ext cx="337704" cy="457200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157" y="4540283"/>
            <a:ext cx="349289" cy="457200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31" y="4540283"/>
            <a:ext cx="436944" cy="457200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960" y="4540283"/>
            <a:ext cx="769328" cy="457200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73" y="4540283"/>
            <a:ext cx="457200" cy="457200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061" y="4540283"/>
            <a:ext cx="457200" cy="457200"/>
          </a:xfrm>
          <a:prstGeom prst="rect">
            <a:avLst/>
          </a:prstGeom>
        </p:spPr>
      </p:pic>
      <p:pic>
        <p:nvPicPr>
          <p:cNvPr id="276" name="Picture 275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3" y="5562985"/>
            <a:ext cx="446505" cy="457200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9" y="5562985"/>
            <a:ext cx="480060" cy="457200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70" y="5562985"/>
            <a:ext cx="208547" cy="457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48" y="5562985"/>
            <a:ext cx="488633" cy="457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12" y="5562985"/>
            <a:ext cx="444044" cy="457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87" y="5562985"/>
            <a:ext cx="457200" cy="457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18" y="5562985"/>
            <a:ext cx="457200" cy="457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9" y="5562985"/>
            <a:ext cx="428822" cy="457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02" y="5562985"/>
            <a:ext cx="393081" cy="457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41" y="5613568"/>
            <a:ext cx="780532" cy="356032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14" y="5562985"/>
            <a:ext cx="457200" cy="457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99" y="5562985"/>
            <a:ext cx="521073" cy="457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03" y="5562984"/>
            <a:ext cx="678051" cy="457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585" y="5562985"/>
            <a:ext cx="517711" cy="457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732" y="5562985"/>
            <a:ext cx="19891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4" y="515732"/>
            <a:ext cx="603986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3" y="515732"/>
            <a:ext cx="680484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60" y="515732"/>
            <a:ext cx="615245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00" y="515732"/>
            <a:ext cx="415047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18" y="515732"/>
            <a:ext cx="35052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51" y="515732"/>
            <a:ext cx="460130" cy="457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75" y="543340"/>
            <a:ext cx="617082" cy="4019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515732"/>
            <a:ext cx="34654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03" y="515732"/>
            <a:ext cx="525043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59" y="515732"/>
            <a:ext cx="492868" cy="457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40" y="515732"/>
            <a:ext cx="154112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65" y="515732"/>
            <a:ext cx="457200" cy="457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78" y="515732"/>
            <a:ext cx="339394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85" y="515732"/>
            <a:ext cx="491706" cy="457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704" y="515732"/>
            <a:ext cx="536841" cy="457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158" y="515732"/>
            <a:ext cx="334002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73" y="515732"/>
            <a:ext cx="437429" cy="4572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815" y="515732"/>
            <a:ext cx="469076" cy="4572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04" y="515732"/>
            <a:ext cx="279400" cy="457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517" y="515732"/>
            <a:ext cx="439518" cy="457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655" y="515732"/>
            <a:ext cx="472044" cy="4572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6" y="1481049"/>
            <a:ext cx="494270" cy="4572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3" y="1481049"/>
            <a:ext cx="457200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71" y="1511971"/>
            <a:ext cx="645408" cy="3953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67" y="1481049"/>
            <a:ext cx="420379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53" y="1481049"/>
            <a:ext cx="591854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14" y="1481049"/>
            <a:ext cx="273170" cy="4572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91" y="1481049"/>
            <a:ext cx="505011" cy="4572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09" y="1481049"/>
            <a:ext cx="432707" cy="4572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23" y="1481049"/>
            <a:ext cx="460169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99" y="1481049"/>
            <a:ext cx="504702" cy="457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08" y="1481049"/>
            <a:ext cx="344277" cy="4572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92" y="1481049"/>
            <a:ext cx="365760" cy="4572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59" y="1481049"/>
            <a:ext cx="354330" cy="4572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6" y="1481049"/>
            <a:ext cx="443753" cy="4572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56" y="1481049"/>
            <a:ext cx="384313" cy="4572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576" y="1481049"/>
            <a:ext cx="511176" cy="4572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359" y="1481049"/>
            <a:ext cx="457200" cy="4572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66" y="1481049"/>
            <a:ext cx="457200" cy="4572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73" y="1481049"/>
            <a:ext cx="371104" cy="4572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684" y="1481049"/>
            <a:ext cx="536575" cy="4572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75" y="1481049"/>
            <a:ext cx="478824" cy="4572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5" y="2446367"/>
            <a:ext cx="548640" cy="4572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0" y="2446367"/>
            <a:ext cx="488515" cy="4572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20" y="2446367"/>
            <a:ext cx="457200" cy="4572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05" y="2446367"/>
            <a:ext cx="565200" cy="4572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90" y="2446367"/>
            <a:ext cx="468151" cy="4572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26" y="2446367"/>
            <a:ext cx="365234" cy="4572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5" y="2446367"/>
            <a:ext cx="457200" cy="4572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30" y="2446367"/>
            <a:ext cx="484632" cy="4572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47" y="2446367"/>
            <a:ext cx="508000" cy="4572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32" y="2446367"/>
            <a:ext cx="476955" cy="4572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772" y="2446367"/>
            <a:ext cx="457200" cy="4572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057" y="2446367"/>
            <a:ext cx="536575" cy="4572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91" y="2468581"/>
            <a:ext cx="545814" cy="412772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63" y="2446367"/>
            <a:ext cx="712693" cy="4572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41" y="2446367"/>
            <a:ext cx="611841" cy="4572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67" y="2446367"/>
            <a:ext cx="701457" cy="4572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09" y="2446366"/>
            <a:ext cx="838200" cy="4572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894" y="2446367"/>
            <a:ext cx="634818" cy="4572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97" y="2446367"/>
            <a:ext cx="440754" cy="4572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636" y="2446367"/>
            <a:ext cx="383242" cy="4572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959" y="2446367"/>
            <a:ext cx="376881" cy="4572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9" y="3411685"/>
            <a:ext cx="462742" cy="4572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3" y="3411685"/>
            <a:ext cx="462742" cy="4572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07" y="3411685"/>
            <a:ext cx="582149" cy="4572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68" y="3411685"/>
            <a:ext cx="457200" cy="4572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80" y="3411684"/>
            <a:ext cx="685799" cy="457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91" y="3411685"/>
            <a:ext cx="383241" cy="4572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44" y="3411685"/>
            <a:ext cx="420283" cy="4572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39" y="3411684"/>
            <a:ext cx="528404" cy="4572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55" y="3411684"/>
            <a:ext cx="528404" cy="4572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71" y="3411685"/>
            <a:ext cx="469474" cy="4572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57" y="3411685"/>
            <a:ext cx="453710" cy="4572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9" y="3411685"/>
            <a:ext cx="426028" cy="4572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19" y="3411685"/>
            <a:ext cx="457200" cy="4572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32" y="3411684"/>
            <a:ext cx="802341" cy="4572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31" y="3411685"/>
            <a:ext cx="363289" cy="4572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85" y="3411685"/>
            <a:ext cx="634790" cy="4572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87" y="3411685"/>
            <a:ext cx="457200" cy="4572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99" y="3411685"/>
            <a:ext cx="664670" cy="4572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1" y="3411685"/>
            <a:ext cx="774511" cy="4572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304" y="3411685"/>
            <a:ext cx="380613" cy="4572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620" y="3411685"/>
            <a:ext cx="698157" cy="4572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8" y="4377002"/>
            <a:ext cx="454844" cy="4572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6" y="4377002"/>
            <a:ext cx="427789" cy="4572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59" y="4377002"/>
            <a:ext cx="383947" cy="4572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30" y="4377002"/>
            <a:ext cx="457200" cy="4572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54" y="4377002"/>
            <a:ext cx="637954" cy="4572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632" y="4377002"/>
            <a:ext cx="363621" cy="4572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77" y="4377002"/>
            <a:ext cx="623752" cy="4572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53" y="4377002"/>
            <a:ext cx="606213" cy="4572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90" y="4377002"/>
            <a:ext cx="516610" cy="4572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24" y="4377002"/>
            <a:ext cx="428263" cy="4572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11" y="4459646"/>
            <a:ext cx="567956" cy="29191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65" y="4433791"/>
            <a:ext cx="830102" cy="343622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91" y="4377002"/>
            <a:ext cx="460150" cy="4572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25" y="4429032"/>
            <a:ext cx="544560" cy="35313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43" y="4377002"/>
            <a:ext cx="457200" cy="4572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767" y="4377002"/>
            <a:ext cx="337704" cy="4572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995" y="4377002"/>
            <a:ext cx="349289" cy="4572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08" y="4377002"/>
            <a:ext cx="436944" cy="4572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00" y="4377002"/>
            <a:ext cx="769328" cy="4572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276" y="4377002"/>
            <a:ext cx="457200" cy="4572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855" y="4377002"/>
            <a:ext cx="457200" cy="4572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3" y="5342320"/>
            <a:ext cx="446505" cy="45720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88" y="5342320"/>
            <a:ext cx="480060" cy="4572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8" y="5342320"/>
            <a:ext cx="208547" cy="4572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55" y="5342320"/>
            <a:ext cx="488633" cy="4572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18" y="5342320"/>
            <a:ext cx="444044" cy="4572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92" y="5342320"/>
            <a:ext cx="457200" cy="4572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22" y="5342320"/>
            <a:ext cx="457200" cy="4572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052" y="5342320"/>
            <a:ext cx="428822" cy="45720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04" y="5342320"/>
            <a:ext cx="393081" cy="45720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37" y="5380723"/>
            <a:ext cx="833940" cy="380394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15" y="5342320"/>
            <a:ext cx="457200" cy="4572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98" y="5342320"/>
            <a:ext cx="521073" cy="4572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01" y="5342320"/>
            <a:ext cx="678051" cy="4572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82" y="5342320"/>
            <a:ext cx="517711" cy="4572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328" y="5342321"/>
            <a:ext cx="19891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241774"/>
          </a:xfrm>
          <a:prstGeom prst="rect">
            <a:avLst/>
          </a:prstGeom>
          <a:solidFill>
            <a:srgbClr val="4B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7" y="449469"/>
            <a:ext cx="603986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2" y="449469"/>
            <a:ext cx="680484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31" y="449469"/>
            <a:ext cx="615245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75" y="449469"/>
            <a:ext cx="415047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85" y="449469"/>
            <a:ext cx="35052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14" y="449469"/>
            <a:ext cx="46013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53" y="485958"/>
            <a:ext cx="589816" cy="384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78" y="449469"/>
            <a:ext cx="34654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27" y="449469"/>
            <a:ext cx="525043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79" y="449469"/>
            <a:ext cx="492868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56" y="449469"/>
            <a:ext cx="154112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77" y="449469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86" y="449469"/>
            <a:ext cx="339394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89" y="449469"/>
            <a:ext cx="491706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04" y="449469"/>
            <a:ext cx="536841" cy="45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54" y="449469"/>
            <a:ext cx="334002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665" y="449469"/>
            <a:ext cx="437429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03" y="449469"/>
            <a:ext cx="469076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88" y="449469"/>
            <a:ext cx="2794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97" y="449469"/>
            <a:ext cx="439518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18" y="449469"/>
            <a:ext cx="472044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2" y="1399838"/>
            <a:ext cx="49427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3" y="1399838"/>
            <a:ext cx="457200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44" y="1399838"/>
            <a:ext cx="74637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75" y="1399838"/>
            <a:ext cx="420379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15" y="1399838"/>
            <a:ext cx="591854" cy="457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30" y="1399838"/>
            <a:ext cx="273170" cy="457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61" y="1399838"/>
            <a:ext cx="505011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33" y="1399838"/>
            <a:ext cx="432707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01" y="1399838"/>
            <a:ext cx="460169" cy="457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31" y="1399838"/>
            <a:ext cx="504702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94" y="1399838"/>
            <a:ext cx="344277" cy="457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32" y="1399838"/>
            <a:ext cx="365760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53" y="1399838"/>
            <a:ext cx="354330" cy="457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44" y="1399838"/>
            <a:ext cx="443753" cy="457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58" y="1399838"/>
            <a:ext cx="384313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32" y="1399838"/>
            <a:ext cx="511176" cy="4572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469" y="1399838"/>
            <a:ext cx="457200" cy="4572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30" y="1399838"/>
            <a:ext cx="457200" cy="457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91" y="1399838"/>
            <a:ext cx="371104" cy="457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756" y="1399838"/>
            <a:ext cx="536575" cy="4572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600" y="1399838"/>
            <a:ext cx="478824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0" y="2350207"/>
            <a:ext cx="548640" cy="4572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" y="2350207"/>
            <a:ext cx="488515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01" y="2350207"/>
            <a:ext cx="457200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09" y="2350207"/>
            <a:ext cx="565200" cy="4572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17" y="2350207"/>
            <a:ext cx="468151" cy="4572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76" y="2350207"/>
            <a:ext cx="365234" cy="4572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18" y="2350207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26" y="2350207"/>
            <a:ext cx="484632" cy="457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66" y="2350207"/>
            <a:ext cx="508000" cy="4572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74" y="2350207"/>
            <a:ext cx="476955" cy="4572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37" y="2350207"/>
            <a:ext cx="457200" cy="4572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45" y="2350207"/>
            <a:ext cx="536575" cy="4572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28" y="2388405"/>
            <a:ext cx="503542" cy="38080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8" y="2350207"/>
            <a:ext cx="712693" cy="4572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79" y="2350207"/>
            <a:ext cx="611841" cy="4572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428" y="2350207"/>
            <a:ext cx="701457" cy="4572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93" y="2393433"/>
            <a:ext cx="679702" cy="37074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3" y="2350207"/>
            <a:ext cx="634818" cy="4572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29" y="2350207"/>
            <a:ext cx="440754" cy="4572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600" y="2350207"/>
            <a:ext cx="383242" cy="4572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8" y="3300577"/>
            <a:ext cx="462742" cy="4572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2" y="3300577"/>
            <a:ext cx="462742" cy="4572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46" y="3300577"/>
            <a:ext cx="582149" cy="4572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37" y="3300577"/>
            <a:ext cx="457200" cy="457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79" y="3356898"/>
            <a:ext cx="516834" cy="34455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55" y="3300577"/>
            <a:ext cx="383241" cy="4572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38" y="3300577"/>
            <a:ext cx="420283" cy="4572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63" y="3300576"/>
            <a:ext cx="528404" cy="4572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09" y="3300576"/>
            <a:ext cx="528404" cy="4572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55" y="3300577"/>
            <a:ext cx="469474" cy="4572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71" y="3300577"/>
            <a:ext cx="453710" cy="4572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23" y="3300577"/>
            <a:ext cx="426028" cy="4572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93" y="3300577"/>
            <a:ext cx="457200" cy="4572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66" y="3300576"/>
            <a:ext cx="802341" cy="4572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35" y="3300577"/>
            <a:ext cx="363289" cy="4572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49" y="3300577"/>
            <a:ext cx="634790" cy="4572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81" y="3300577"/>
            <a:ext cx="457200" cy="4572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023" y="3391139"/>
            <a:ext cx="465556" cy="32023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321" y="3356898"/>
            <a:ext cx="583692" cy="34455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755" y="3300577"/>
            <a:ext cx="380613" cy="4572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106" y="3300577"/>
            <a:ext cx="698157" cy="4572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6" y="4250946"/>
            <a:ext cx="454844" cy="4572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7" y="4250946"/>
            <a:ext cx="427789" cy="4572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73" y="4250946"/>
            <a:ext cx="383947" cy="4572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27" y="4250946"/>
            <a:ext cx="457200" cy="4572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34" y="4250946"/>
            <a:ext cx="637954" cy="4572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95" y="4250946"/>
            <a:ext cx="363621" cy="4572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23" y="4250946"/>
            <a:ext cx="623752" cy="4572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82" y="4250946"/>
            <a:ext cx="606213" cy="4572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02" y="4250946"/>
            <a:ext cx="516610" cy="4572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19" y="4250946"/>
            <a:ext cx="428263" cy="4572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89" y="4305275"/>
            <a:ext cx="678136" cy="34854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89" y="4334325"/>
            <a:ext cx="701630" cy="290442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32" y="4250946"/>
            <a:ext cx="460150" cy="4572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26" y="4301887"/>
            <a:ext cx="547916" cy="35531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49" y="4250946"/>
            <a:ext cx="457200" cy="4572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56" y="4250946"/>
            <a:ext cx="337704" cy="4572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67" y="4250946"/>
            <a:ext cx="349289" cy="4572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3" y="4250946"/>
            <a:ext cx="436944" cy="4572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21" y="4301887"/>
            <a:ext cx="597892" cy="35531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714" y="4250946"/>
            <a:ext cx="457200" cy="4572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412" y="4250946"/>
            <a:ext cx="457200" cy="45720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2" y="5201318"/>
            <a:ext cx="446505" cy="4572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7" y="5201318"/>
            <a:ext cx="480060" cy="4572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87" y="5201318"/>
            <a:ext cx="208547" cy="4572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84" y="5201318"/>
            <a:ext cx="488633" cy="4572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67" y="5201318"/>
            <a:ext cx="444044" cy="4572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61" y="5201318"/>
            <a:ext cx="457200" cy="4572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11" y="5201318"/>
            <a:ext cx="457200" cy="45720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61" y="5201318"/>
            <a:ext cx="428822" cy="45720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33" y="5201318"/>
            <a:ext cx="393081" cy="4572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14" y="5201317"/>
            <a:ext cx="1002323" cy="4572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64" y="5201318"/>
            <a:ext cx="457200" cy="4572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787" y="5201318"/>
            <a:ext cx="521073" cy="4572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10" y="5201317"/>
            <a:ext cx="678051" cy="4572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11" y="5201318"/>
            <a:ext cx="517711" cy="4572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765" y="5201318"/>
            <a:ext cx="19891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E67D-76C3-134B-9033-E840CF6BCBA0}" type="slidenum">
              <a:rPr lang="en-US" smtClean="0"/>
              <a:t>9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59027" y="-13252"/>
            <a:ext cx="185530" cy="1020417"/>
          </a:xfrm>
          <a:custGeom>
            <a:avLst/>
            <a:gdLst>
              <a:gd name="connsiteX0" fmla="*/ 0 w 185530"/>
              <a:gd name="connsiteY0" fmla="*/ 0 h 1020417"/>
              <a:gd name="connsiteX1" fmla="*/ 0 w 185530"/>
              <a:gd name="connsiteY1" fmla="*/ 1020417 h 1020417"/>
              <a:gd name="connsiteX2" fmla="*/ 185530 w 185530"/>
              <a:gd name="connsiteY2" fmla="*/ 1020417 h 1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30" h="1020417">
                <a:moveTo>
                  <a:pt x="0" y="0"/>
                </a:moveTo>
                <a:lnTo>
                  <a:pt x="0" y="1020417"/>
                </a:lnTo>
                <a:lnTo>
                  <a:pt x="185530" y="1020417"/>
                </a:lnTo>
              </a:path>
            </a:pathLst>
          </a:cu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37113" y="1020418"/>
            <a:ext cx="795130" cy="0"/>
          </a:xfrm>
          <a:prstGeom prst="line">
            <a:avLst/>
          </a:prstGeom>
          <a:ln w="25400">
            <a:solidFill>
              <a:srgbClr val="319B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4B4F53"/>
      </a:dk1>
      <a:lt1>
        <a:srgbClr val="FFFFFF"/>
      </a:lt1>
      <a:dk2>
        <a:srgbClr val="4B4F53"/>
      </a:dk2>
      <a:lt2>
        <a:srgbClr val="A7A8AA"/>
      </a:lt2>
      <a:accent1>
        <a:srgbClr val="309B41"/>
      </a:accent1>
      <a:accent2>
        <a:srgbClr val="00AEEF"/>
      </a:accent2>
      <a:accent3>
        <a:srgbClr val="3C9C9E"/>
      </a:accent3>
      <a:accent4>
        <a:srgbClr val="FFC000"/>
      </a:accent4>
      <a:accent5>
        <a:srgbClr val="5B9BD5"/>
      </a:accent5>
      <a:accent6>
        <a:srgbClr val="2CCEA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4F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319B42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4B4F54"/>
            </a:solidFill>
            <a:latin typeface="Franklin Gothic Book" charset="0"/>
            <a:ea typeface="Franklin Gothic Book" charset="0"/>
            <a:cs typeface="Franklin Gothic Boo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C128B9C57274E91F3DC5B43A1BE57" ma:contentTypeVersion="0" ma:contentTypeDescription="Create a new document." ma:contentTypeScope="" ma:versionID="8710c7c6d7f2ea91028c8ce4e62e27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3B1F3E-6CB6-49A8-BAC6-2DFAECE2D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E9C350-107F-413E-B8C8-9124E67E883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8D95384-171F-49DF-BFF6-88D38336BF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185</Words>
  <Application>Microsoft Office PowerPoint</Application>
  <PresentationFormat>Widescreen</PresentationFormat>
  <Paragraphs>68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Franklin Gothic Book</vt:lpstr>
      <vt:lpstr>Franklin Gothic Medium</vt:lpstr>
      <vt:lpstr>Myriad Pro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Click to Add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bobatperformics@outlook.com</dc:creator>
  <cp:lastModifiedBy>Paul Stephani</cp:lastModifiedBy>
  <cp:revision>59</cp:revision>
  <dcterms:created xsi:type="dcterms:W3CDTF">2017-01-27T15:03:07Z</dcterms:created>
  <dcterms:modified xsi:type="dcterms:W3CDTF">2018-08-01T16:06:25Z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0x01010042AC128B9C57274E91F3DC5B43A1BE57</vt:lpwstr>
  </property>
</Properties>
</file>