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3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4068" r:id="rId2"/>
    <p:sldMasterId id="2147484108" r:id="rId3"/>
    <p:sldMasterId id="2147484144" r:id="rId4"/>
  </p:sldMasterIdLst>
  <p:notesMasterIdLst>
    <p:notesMasterId r:id="rId19"/>
  </p:notesMasterIdLst>
  <p:handoutMasterIdLst>
    <p:handoutMasterId r:id="rId20"/>
  </p:handoutMasterIdLst>
  <p:sldIdLst>
    <p:sldId id="2201" r:id="rId5"/>
    <p:sldId id="2228" r:id="rId6"/>
    <p:sldId id="2229" r:id="rId7"/>
    <p:sldId id="2230" r:id="rId8"/>
    <p:sldId id="2231" r:id="rId9"/>
    <p:sldId id="2232" r:id="rId10"/>
    <p:sldId id="2233" r:id="rId11"/>
    <p:sldId id="2234" r:id="rId12"/>
    <p:sldId id="2236" r:id="rId13"/>
    <p:sldId id="2222" r:id="rId14"/>
    <p:sldId id="2224" r:id="rId15"/>
    <p:sldId id="2225" r:id="rId16"/>
    <p:sldId id="2226" r:id="rId17"/>
    <p:sldId id="2227" r:id="rId18"/>
  </p:sldIdLst>
  <p:sldSz cx="12188825" cy="6858000"/>
  <p:notesSz cx="6858000" cy="9144000"/>
  <p:defaultTextStyle>
    <a:defPPr>
      <a:defRPr lang="en-US"/>
    </a:defPPr>
    <a:lvl1pPr marL="0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7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6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93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90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89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86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84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82" algn="l" defTabSz="9139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7" pos="3263" userDrawn="1">
          <p15:clr>
            <a:srgbClr val="A4A3A4"/>
          </p15:clr>
        </p15:guide>
        <p15:guide id="18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04040"/>
    <a:srgbClr val="7F7F7F"/>
    <a:srgbClr val="BA9764"/>
    <a:srgbClr val="B19B5E"/>
    <a:srgbClr val="1C1E21"/>
    <a:srgbClr val="F3F3F3"/>
    <a:srgbClr val="0277C0"/>
    <a:srgbClr val="53260E"/>
    <a:srgbClr val="6D2476"/>
    <a:srgbClr val="9F1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3" autoAdjust="0"/>
    <p:restoredTop sz="95928" autoAdjust="0"/>
  </p:normalViewPr>
  <p:slideViewPr>
    <p:cSldViewPr snapToGrid="0" snapToObjects="1">
      <p:cViewPr>
        <p:scale>
          <a:sx n="97" d="100"/>
          <a:sy n="97" d="100"/>
        </p:scale>
        <p:origin x="224" y="376"/>
      </p:cViewPr>
      <p:guideLst>
        <p:guide pos="3263"/>
        <p:guide orient="horz"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5A2B-643B-4B44-8AF1-C922AE679B9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E3ADF-4783-7C4E-9A48-A1C8A78B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997" rtl="0" eaLnBrk="1" latinLnBrk="0" hangingPunct="1">
      <a:defRPr sz="1199" kern="1200">
        <a:solidFill>
          <a:schemeClr val="tx1"/>
        </a:solidFill>
        <a:latin typeface="Franklin Gothic Book" charset="0"/>
        <a:ea typeface="+mn-ea"/>
        <a:cs typeface="+mn-cs"/>
      </a:defRPr>
    </a:lvl1pPr>
    <a:lvl2pPr marL="456997" algn="l" defTabSz="456997" rtl="0" eaLnBrk="1" latinLnBrk="0" hangingPunct="1">
      <a:defRPr sz="1199" kern="1200">
        <a:solidFill>
          <a:schemeClr val="tx1"/>
        </a:solidFill>
        <a:latin typeface="Franklin Gothic Book" charset="0"/>
        <a:ea typeface="+mn-ea"/>
        <a:cs typeface="+mn-cs"/>
      </a:defRPr>
    </a:lvl2pPr>
    <a:lvl3pPr marL="913996" algn="l" defTabSz="456997" rtl="0" eaLnBrk="1" latinLnBrk="0" hangingPunct="1">
      <a:defRPr sz="1199" kern="1200">
        <a:solidFill>
          <a:schemeClr val="tx1"/>
        </a:solidFill>
        <a:latin typeface="Franklin Gothic Book" charset="0"/>
        <a:ea typeface="+mn-ea"/>
        <a:cs typeface="+mn-cs"/>
      </a:defRPr>
    </a:lvl3pPr>
    <a:lvl4pPr marL="1370993" algn="l" defTabSz="456997" rtl="0" eaLnBrk="1" latinLnBrk="0" hangingPunct="1">
      <a:defRPr sz="1199" kern="1200">
        <a:solidFill>
          <a:schemeClr val="tx1"/>
        </a:solidFill>
        <a:latin typeface="Franklin Gothic Book" charset="0"/>
        <a:ea typeface="+mn-ea"/>
        <a:cs typeface="+mn-cs"/>
      </a:defRPr>
    </a:lvl4pPr>
    <a:lvl5pPr marL="1827990" algn="l" defTabSz="456997" rtl="0" eaLnBrk="1" latinLnBrk="0" hangingPunct="1">
      <a:defRPr sz="1199" kern="1200">
        <a:solidFill>
          <a:schemeClr val="tx1"/>
        </a:solidFill>
        <a:latin typeface="Franklin Gothic Book" charset="0"/>
        <a:ea typeface="+mn-ea"/>
        <a:cs typeface="+mn-cs"/>
      </a:defRPr>
    </a:lvl5pPr>
    <a:lvl6pPr marL="2284989" algn="l" defTabSz="456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986" algn="l" defTabSz="456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984" algn="l" defTabSz="456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982" algn="l" defTabSz="456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1387" y="3393143"/>
            <a:ext cx="5159322" cy="346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1" y="2295503"/>
            <a:ext cx="6283858" cy="1121703"/>
          </a:xfrm>
        </p:spPr>
        <p:txBody>
          <a:bodyPr rIns="91440" bIns="0">
            <a:normAutofit/>
          </a:bodyPr>
          <a:lstStyle>
            <a:lvl1pPr>
              <a:defRPr sz="3600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2729" y="5889812"/>
            <a:ext cx="1425389" cy="9681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082290" y="3429000"/>
            <a:ext cx="6292850" cy="831850"/>
          </a:xfrm>
        </p:spPr>
        <p:txBody>
          <a:bodyPr tIns="91440" rIns="91440">
            <a:normAutofit/>
          </a:bodyPr>
          <a:lstStyle>
            <a:lvl1pPr>
              <a:defRPr sz="1200" spc="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440" y="2562546"/>
            <a:ext cx="2322784" cy="164158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064872" y="3429000"/>
            <a:ext cx="6284047" cy="0"/>
          </a:xfrm>
          <a:prstGeom prst="line">
            <a:avLst/>
          </a:prstGeom>
          <a:ln w="15875">
            <a:solidFill>
              <a:srgbClr val="BA9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2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 2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7091" y="5902036"/>
            <a:ext cx="913534" cy="9559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>
            <a:off x="53787" y="3923923"/>
            <a:ext cx="12211127" cy="2934077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bIns="1097280" anchor="ctr" anchorCtr="0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797953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11151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847430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6303251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8669352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9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84743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30325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669351" y="2057397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53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37240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526348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715456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904564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fram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70640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259952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49264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038577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5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sz="quarter" idx="13"/>
          </p:nvPr>
        </p:nvSpPr>
        <p:spPr>
          <a:xfrm>
            <a:off x="4686273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sz="quarter" idx="14"/>
          </p:nvPr>
        </p:nvSpPr>
        <p:spPr>
          <a:xfrm>
            <a:off x="7892309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>
            <a:spLocks noGrp="1"/>
          </p:cNvSpPr>
          <p:nvPr>
            <p:ph sz="quarter" idx="17"/>
          </p:nvPr>
        </p:nvSpPr>
        <p:spPr>
          <a:xfrm>
            <a:off x="1481329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3" name="Content Placeholder 2"/>
          <p:cNvSpPr>
            <a:spLocks noGrp="1"/>
          </p:cNvSpPr>
          <p:nvPr>
            <p:ph sz="quarter" idx="18"/>
          </p:nvPr>
        </p:nvSpPr>
        <p:spPr>
          <a:xfrm>
            <a:off x="4685110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sz="quarter" idx="19"/>
          </p:nvPr>
        </p:nvSpPr>
        <p:spPr>
          <a:xfrm>
            <a:off x="7891146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08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151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9007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86396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9031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090742" y="2067702"/>
            <a:ext cx="4018935" cy="4018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500660" y="2187624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502202" y="2187623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xt boxes with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 flipH="1">
            <a:off x="6098725" y="2057400"/>
            <a:ext cx="2272" cy="358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96"/>
            <a:ext cx="4125721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590280" y="2057401"/>
            <a:ext cx="4117217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  <p15:guide id="2" pos="3527" userDrawn="1">
          <p15:clr>
            <a:srgbClr val="FBAE40"/>
          </p15:clr>
        </p15:guide>
        <p15:guide id="3" pos="4151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81329" y="2382497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808314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5299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48132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808313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13529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image holder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034809" y="194778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254478" y="1947780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4034809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6254478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529638" y="1947863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529638" y="4307842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501471" y="1947863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501471" y="4307842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1"/>
            <a:ext cx="3948546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118174" y="3759201"/>
            <a:ext cx="3948607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36408" y="3759201"/>
            <a:ext cx="3952418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4807331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461062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4585279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47738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40" y="3663479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3663478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chemeClr val="accent5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96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3040" y="651338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651337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chemeClr val="accent5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86723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61" y="2746014"/>
            <a:ext cx="3171807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03408" y="896939"/>
            <a:ext cx="7107238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743414" y="0"/>
            <a:ext cx="444541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469443" y="2746014"/>
            <a:ext cx="3141203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/>
          </p:nvPr>
        </p:nvSpPr>
        <p:spPr>
          <a:xfrm>
            <a:off x="636175" y="896939"/>
            <a:ext cx="6529057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reas with titl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1330" y="2057400"/>
            <a:ext cx="4125840" cy="667871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90280" y="2057400"/>
            <a:ext cx="4117217" cy="667871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481330" y="2862470"/>
            <a:ext cx="4125840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590280" y="2862471"/>
            <a:ext cx="4117217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3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quadrant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2311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087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22311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94087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0446" y="1272602"/>
            <a:ext cx="5002307" cy="1121703"/>
          </a:xfrm>
        </p:spPr>
        <p:txBody>
          <a:bodyPr lIns="9144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490446" y="2644750"/>
            <a:ext cx="5020517" cy="2946400"/>
          </a:xfrm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3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8423" y="2"/>
            <a:ext cx="3045627" cy="26170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3199" y="1"/>
            <a:ext cx="3045627" cy="37831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8423" y="2742920"/>
            <a:ext cx="3045627" cy="41150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3198" y="3908612"/>
            <a:ext cx="3029736" cy="29493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58569" y="1272602"/>
            <a:ext cx="5002307" cy="1121703"/>
          </a:xfrm>
        </p:spPr>
        <p:txBody>
          <a:bodyPr lIns="9144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58569" y="2644750"/>
            <a:ext cx="5020517" cy="2946400"/>
          </a:xfrm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378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4434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99490" y="1113556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378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4434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599490" y="280039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378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4434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599490" y="4509199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846" y="1112990"/>
            <a:ext cx="4813308" cy="1121703"/>
          </a:xfrm>
        </p:spPr>
        <p:txBody>
          <a:bodyPr lIns="91440">
            <a:norm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677535" y="2484438"/>
            <a:ext cx="4813300" cy="3273425"/>
          </a:xfrm>
        </p:spPr>
        <p:txBody>
          <a:bodyPr lIns="9144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3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200">
                <a:solidFill>
                  <a:srgbClr val="404040"/>
                </a:solidFill>
              </a:defRPr>
            </a:lvl4pPr>
            <a:lvl5pPr>
              <a:defRPr sz="12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0"/>
            <a:ext cx="372786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2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053848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93483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993483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5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169960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109595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109595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5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6802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346437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346437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5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583279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8522914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522914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5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9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 Ra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36343"/>
            <a:ext cx="2540000" cy="921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4433913" y="2476500"/>
            <a:ext cx="3356" cy="2601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747101" y="2476500"/>
            <a:ext cx="3356" cy="26016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1387" y="3393143"/>
            <a:ext cx="5159322" cy="346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1" y="2295503"/>
            <a:ext cx="6283858" cy="1121703"/>
          </a:xfrm>
        </p:spPr>
        <p:txBody>
          <a:bodyPr lIns="91440" bIns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2729" y="5889812"/>
            <a:ext cx="1425389" cy="968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082290" y="3429000"/>
            <a:ext cx="6292850" cy="831850"/>
          </a:xfrm>
        </p:spPr>
        <p:txBody>
          <a:bodyPr lIns="91440" tIns="91440">
            <a:normAutofit/>
          </a:bodyPr>
          <a:lstStyle>
            <a:lvl1pPr>
              <a:defRPr sz="1200" spc="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064872" y="3429000"/>
            <a:ext cx="628404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440" y="2562546"/>
            <a:ext cx="2322784" cy="16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3" userDrawn="1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336877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3284"/>
            <a:ext cx="2689817" cy="11217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lIns="91440"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8148"/>
            <a:ext cx="2617287" cy="11217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777" y="1089498"/>
            <a:ext cx="0" cy="466927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lIns="91440"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5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py,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45949" y="2105827"/>
            <a:ext cx="9723438" cy="1485188"/>
          </a:xfrm>
        </p:spPr>
        <p:txBody>
          <a:bodyPr anchor="b" anchorCtr="0"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373200" y="4087813"/>
            <a:ext cx="5468937" cy="1951037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721629" y="3831016"/>
            <a:ext cx="27099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bIns="1097280" anchor="ctr" anchorCtr="0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>
            <a:off x="53787" y="3923923"/>
            <a:ext cx="12211127" cy="2934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xt boxes with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 flipH="1">
            <a:off x="6098725" y="2057400"/>
            <a:ext cx="2272" cy="35846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96"/>
            <a:ext cx="4125721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590280" y="2057401"/>
            <a:ext cx="4117217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5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reas with titl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1330" y="2057400"/>
            <a:ext cx="4125840" cy="667871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90280" y="2057400"/>
            <a:ext cx="4117217" cy="667871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481330" y="2862470"/>
            <a:ext cx="4125840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590280" y="2862471"/>
            <a:ext cx="4117217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3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4433913" y="2476500"/>
            <a:ext cx="3356" cy="26016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747101" y="2476500"/>
            <a:ext cx="3356" cy="26016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797953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11151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847430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6303251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8669352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84743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30325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669351" y="2057397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37240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526348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715456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904564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fram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70640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259952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49264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038577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accent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sz="quarter" idx="13"/>
          </p:nvPr>
        </p:nvSpPr>
        <p:spPr>
          <a:xfrm>
            <a:off x="4686273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sz="quarter" idx="14"/>
          </p:nvPr>
        </p:nvSpPr>
        <p:spPr>
          <a:xfrm>
            <a:off x="7892309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>
            <a:spLocks noGrp="1"/>
          </p:cNvSpPr>
          <p:nvPr>
            <p:ph sz="quarter" idx="17"/>
          </p:nvPr>
        </p:nvSpPr>
        <p:spPr>
          <a:xfrm>
            <a:off x="1481329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3" name="Content Placeholder 2"/>
          <p:cNvSpPr>
            <a:spLocks noGrp="1"/>
          </p:cNvSpPr>
          <p:nvPr>
            <p:ph sz="quarter" idx="18"/>
          </p:nvPr>
        </p:nvSpPr>
        <p:spPr>
          <a:xfrm>
            <a:off x="4685110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sz="quarter" idx="19"/>
          </p:nvPr>
        </p:nvSpPr>
        <p:spPr>
          <a:xfrm>
            <a:off x="7891146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08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151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9007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86396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9031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797953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11151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7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090742" y="2067702"/>
            <a:ext cx="4018935" cy="4018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500660" y="2187624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502202" y="2187623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81329" y="2382497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808314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5299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48132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808313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13529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0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image holder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034809" y="194778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254478" y="1947780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4034809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6254478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529638" y="1947863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529638" y="4307842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501471" y="1947863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501471" y="4307842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5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1"/>
            <a:ext cx="3948546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118174" y="3759201"/>
            <a:ext cx="3948607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36408" y="3759201"/>
            <a:ext cx="3952418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4807331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461062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4585279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47738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40" y="3663479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3663478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chemeClr val="accent2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8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3040" y="651338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651337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chemeClr val="accent2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49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847430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6303251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8669352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86723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61" y="2746014"/>
            <a:ext cx="3171807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03408" y="896939"/>
            <a:ext cx="7107238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743414" y="0"/>
            <a:ext cx="444541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469443" y="2746014"/>
            <a:ext cx="3141203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/>
          </p:nvPr>
        </p:nvSpPr>
        <p:spPr>
          <a:xfrm>
            <a:off x="636175" y="896939"/>
            <a:ext cx="6529057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quadrant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2311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087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22311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94087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0446" y="1272602"/>
            <a:ext cx="5002307" cy="1121703"/>
          </a:xfrm>
        </p:spPr>
        <p:txBody>
          <a:bodyPr lIns="9144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490446" y="2644750"/>
            <a:ext cx="5020517" cy="2946400"/>
          </a:xfrm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1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3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8423" y="2"/>
            <a:ext cx="3045627" cy="26170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3199" y="1"/>
            <a:ext cx="3045627" cy="37831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8423" y="2742920"/>
            <a:ext cx="3045627" cy="41150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3198" y="3908612"/>
            <a:ext cx="3029736" cy="29493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58569" y="1272602"/>
            <a:ext cx="5002307" cy="1121703"/>
          </a:xfrm>
        </p:spPr>
        <p:txBody>
          <a:bodyPr lIns="9144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58569" y="2644750"/>
            <a:ext cx="5020517" cy="2946400"/>
          </a:xfrm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378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4434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99490" y="1113556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378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4434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599490" y="280039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378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4434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599490" y="4509199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846" y="1112990"/>
            <a:ext cx="4813308" cy="1121703"/>
          </a:xfrm>
        </p:spPr>
        <p:txBody>
          <a:bodyPr lIns="91440">
            <a:norm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677535" y="2484438"/>
            <a:ext cx="4813300" cy="3273425"/>
          </a:xfrm>
        </p:spPr>
        <p:txBody>
          <a:bodyPr lIns="9144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3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200">
                <a:solidFill>
                  <a:srgbClr val="404040"/>
                </a:solidFill>
              </a:defRPr>
            </a:lvl4pPr>
            <a:lvl5pPr>
              <a:defRPr sz="12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0"/>
            <a:ext cx="37278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053848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93483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993483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169960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109595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109595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6802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346437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346437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583279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8522914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522914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accent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9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84743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30325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669351" y="2057397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 Ra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36343"/>
            <a:ext cx="2540000" cy="921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 area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37240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526348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715456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904564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fram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70640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259952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49264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038577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2729" y="5889812"/>
            <a:ext cx="1425389" cy="96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65061" y="2307535"/>
            <a:ext cx="6283858" cy="1121703"/>
          </a:xfrm>
        </p:spPr>
        <p:txBody>
          <a:bodyPr bIns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090999" y="3441032"/>
            <a:ext cx="6292850" cy="831850"/>
          </a:xfrm>
        </p:spPr>
        <p:txBody>
          <a:bodyPr tIns="91440">
            <a:normAutofit/>
          </a:bodyPr>
          <a:lstStyle>
            <a:lvl1pPr>
              <a:defRPr sz="12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064872" y="3429000"/>
            <a:ext cx="6284047" cy="0"/>
          </a:xfrm>
          <a:prstGeom prst="line">
            <a:avLst/>
          </a:prstGeom>
          <a:ln w="15875">
            <a:solidFill>
              <a:srgbClr val="BA9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1387" y="3393143"/>
            <a:ext cx="5159322" cy="34648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513" y="2467219"/>
            <a:ext cx="3066857" cy="19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1872" userDrawn="1">
          <p15:clr>
            <a:srgbClr val="FBAE40"/>
          </p15:clr>
        </p15:guide>
        <p15:guide id="2" pos="326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sz="quarter" idx="13"/>
          </p:nvPr>
        </p:nvSpPr>
        <p:spPr>
          <a:xfrm>
            <a:off x="4686273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sz="quarter" idx="14"/>
          </p:nvPr>
        </p:nvSpPr>
        <p:spPr>
          <a:xfrm>
            <a:off x="7892309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>
            <a:spLocks noGrp="1"/>
          </p:cNvSpPr>
          <p:nvPr>
            <p:ph sz="quarter" idx="17"/>
          </p:nvPr>
        </p:nvSpPr>
        <p:spPr>
          <a:xfrm>
            <a:off x="1481329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3" name="Content Placeholder 2"/>
          <p:cNvSpPr>
            <a:spLocks noGrp="1"/>
          </p:cNvSpPr>
          <p:nvPr>
            <p:ph sz="quarter" idx="18"/>
          </p:nvPr>
        </p:nvSpPr>
        <p:spPr>
          <a:xfrm>
            <a:off x="4685110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sz="quarter" idx="19"/>
          </p:nvPr>
        </p:nvSpPr>
        <p:spPr>
          <a:xfrm>
            <a:off x="7891146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08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151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9007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86396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9031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090742" y="2067702"/>
            <a:ext cx="4018935" cy="4018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500660" y="2187624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502202" y="2187623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81329" y="2382497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808314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5299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48132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808313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13529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image holder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034809" y="194778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254478" y="1947780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4034809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6254478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529638" y="1947863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529638" y="4307842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501471" y="1947863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501471" y="4307842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4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1"/>
            <a:ext cx="3948546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118174" y="3759201"/>
            <a:ext cx="3948607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36408" y="3759201"/>
            <a:ext cx="3952418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6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4807331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461062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4585279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47738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40" y="3663479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3663478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rgbClr val="404040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3040" y="651338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651337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rgbClr val="404040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1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171443" y="896939"/>
            <a:ext cx="6439202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4541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6029" y="2746014"/>
            <a:ext cx="3141203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743414" y="0"/>
            <a:ext cx="444541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469443" y="2746014"/>
            <a:ext cx="3141203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/>
          </p:nvPr>
        </p:nvSpPr>
        <p:spPr>
          <a:xfrm>
            <a:off x="636175" y="896939"/>
            <a:ext cx="6529057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quadrant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2311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087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22311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94087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0446" y="1272602"/>
            <a:ext cx="5002307" cy="1121703"/>
          </a:xfrm>
        </p:spPr>
        <p:txBody>
          <a:bodyPr lIns="9144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490446" y="2644750"/>
            <a:ext cx="5020517" cy="2946400"/>
          </a:xfrm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43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8423" y="2"/>
            <a:ext cx="3045627" cy="26170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3199" y="1"/>
            <a:ext cx="3045627" cy="37831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8423" y="2742920"/>
            <a:ext cx="3045627" cy="41150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3198" y="3908612"/>
            <a:ext cx="3029736" cy="29493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37882" y="1370772"/>
            <a:ext cx="5002307" cy="1121703"/>
          </a:xfrm>
        </p:spPr>
        <p:txBody>
          <a:bodyPr l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/>
          </p:nvPr>
        </p:nvSpPr>
        <p:spPr>
          <a:xfrm>
            <a:off x="537882" y="2742920"/>
            <a:ext cx="5020517" cy="2946400"/>
          </a:xfrm>
        </p:spPr>
        <p:txBody>
          <a:bodyPr lIns="9144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378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4434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99490" y="1113556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378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4434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599490" y="280039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378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4434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599490" y="4509199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846" y="1112990"/>
            <a:ext cx="4813308" cy="1121703"/>
          </a:xfrm>
        </p:spPr>
        <p:txBody>
          <a:bodyPr lIns="91440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677535" y="2484438"/>
            <a:ext cx="4813300" cy="3273425"/>
          </a:xfrm>
        </p:spPr>
        <p:txBody>
          <a:bodyPr lIns="9144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43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200">
                <a:solidFill>
                  <a:srgbClr val="404040"/>
                </a:solidFill>
              </a:defRPr>
            </a:lvl4pPr>
            <a:lvl5pPr>
              <a:defRPr sz="12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0"/>
            <a:ext cx="37278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rgbClr val="404040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rgbClr val="404040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053848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93483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993483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169960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109595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109595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6802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346437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346437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583279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8522914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522914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2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39066" y="1014457"/>
            <a:ext cx="3566160" cy="476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17266" y="1753759"/>
            <a:ext cx="3413557" cy="1121703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17629" y="3061455"/>
            <a:ext cx="3413121" cy="2244574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200">
                <a:solidFill>
                  <a:srgbClr val="404040"/>
                </a:solidFill>
              </a:defRPr>
            </a:lvl4pPr>
            <a:lvl5pPr>
              <a:defRPr sz="12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266" y="1753759"/>
            <a:ext cx="3413557" cy="1121703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17629" y="3061455"/>
            <a:ext cx="3413121" cy="2244574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200">
                <a:solidFill>
                  <a:srgbClr val="404040"/>
                </a:solidFill>
              </a:defRPr>
            </a:lvl4pPr>
            <a:lvl5pPr>
              <a:defRPr sz="12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5832687" y="1753759"/>
            <a:ext cx="5156226" cy="32101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20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 Ra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36343"/>
            <a:ext cx="2540000" cy="921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1387" y="3393143"/>
            <a:ext cx="5159322" cy="346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1" y="2295503"/>
            <a:ext cx="6283858" cy="1121703"/>
          </a:xfrm>
        </p:spPr>
        <p:txBody>
          <a:bodyPr lIns="91440" bIns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2729" y="5889812"/>
            <a:ext cx="1425389" cy="9681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082290" y="3429000"/>
            <a:ext cx="6292850" cy="831850"/>
          </a:xfrm>
        </p:spPr>
        <p:txBody>
          <a:bodyPr lIns="91440" tIns="91440">
            <a:normAutofit/>
          </a:bodyPr>
          <a:lstStyle>
            <a:lvl1pPr>
              <a:defRPr sz="1200" spc="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064872" y="3429000"/>
            <a:ext cx="628404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440" y="2562546"/>
            <a:ext cx="2322784" cy="16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39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9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91440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336877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3284"/>
            <a:ext cx="2689817" cy="11217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lIns="91440"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7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33687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3284"/>
            <a:ext cx="2689817" cy="11217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8148"/>
            <a:ext cx="2617287" cy="11217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777" y="1089498"/>
            <a:ext cx="0" cy="466927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lIns="91440"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py, cente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45949" y="2105827"/>
            <a:ext cx="9723438" cy="1485188"/>
          </a:xfrm>
        </p:spPr>
        <p:txBody>
          <a:bodyPr anchor="b" anchorCtr="0"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373200" y="4087813"/>
            <a:ext cx="5468937" cy="1951037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721629" y="3831016"/>
            <a:ext cx="27099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bIns="1097280" anchor="ctr" anchorCtr="0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>
            <a:off x="53787" y="3923923"/>
            <a:ext cx="12211127" cy="2934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xt boxes with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 flipH="1">
            <a:off x="6098725" y="2057400"/>
            <a:ext cx="2272" cy="35846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96"/>
            <a:ext cx="4125721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590280" y="2057401"/>
            <a:ext cx="4117217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5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reas with titl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1330" y="2057400"/>
            <a:ext cx="4125840" cy="667871"/>
          </a:xfrm>
          <a:solidFill>
            <a:schemeClr val="tx2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90280" y="2057400"/>
            <a:ext cx="4117217" cy="667871"/>
          </a:xfrm>
          <a:solidFill>
            <a:schemeClr val="tx2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481330" y="2862470"/>
            <a:ext cx="4125840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590280" y="2862471"/>
            <a:ext cx="4117217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3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4433913" y="2476500"/>
            <a:ext cx="3356" cy="260168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747101" y="2476500"/>
            <a:ext cx="3356" cy="260168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057400"/>
            <a:ext cx="2592919" cy="255022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797953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11151" y="2057400"/>
            <a:ext cx="2592919" cy="25367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2583" y="4607625"/>
            <a:ext cx="259392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97449" y="4607625"/>
            <a:ext cx="259392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11243" y="4607625"/>
            <a:ext cx="259392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1481329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47979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7"/>
          </p:nvPr>
        </p:nvSpPr>
        <p:spPr>
          <a:xfrm>
            <a:off x="8111152" y="4621143"/>
            <a:ext cx="2592919" cy="631728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6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8148"/>
            <a:ext cx="2617287" cy="11217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777" y="1089498"/>
            <a:ext cx="0" cy="466927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847430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6303251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8669352" y="2057400"/>
            <a:ext cx="2038145" cy="2554994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84743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303250" y="2057398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669351" y="2057397"/>
            <a:ext cx="2038146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9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847430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303251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69352" y="4612394"/>
            <a:ext cx="203814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sz="quarter" idx="16"/>
          </p:nvPr>
        </p:nvSpPr>
        <p:spPr>
          <a:xfrm>
            <a:off x="1481329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7"/>
          </p:nvPr>
        </p:nvSpPr>
        <p:spPr>
          <a:xfrm>
            <a:off x="3847430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8"/>
          </p:nvPr>
        </p:nvSpPr>
        <p:spPr>
          <a:xfrm>
            <a:off x="6303251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9"/>
          </p:nvPr>
        </p:nvSpPr>
        <p:spPr>
          <a:xfrm>
            <a:off x="8669352" y="4612394"/>
            <a:ext cx="2038145" cy="669513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defRPr lang="en-US" sz="14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2"/>
          </p:nvPr>
        </p:nvSpPr>
        <p:spPr>
          <a:xfrm>
            <a:off x="148132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337240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4"/>
          </p:nvPr>
        </p:nvSpPr>
        <p:spPr>
          <a:xfrm>
            <a:off x="526348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5"/>
          </p:nvPr>
        </p:nvSpPr>
        <p:spPr>
          <a:xfrm>
            <a:off x="715456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sz="quarter" idx="16"/>
          </p:nvPr>
        </p:nvSpPr>
        <p:spPr>
          <a:xfrm>
            <a:off x="9045648" y="2057400"/>
            <a:ext cx="1668919" cy="2550005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18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fram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81328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70640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259952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49264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038577" y="2057399"/>
            <a:ext cx="1668918" cy="255000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8132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37240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6348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15456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9045648" y="4607405"/>
            <a:ext cx="166891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sz="quarter" idx="17"/>
          </p:nvPr>
        </p:nvSpPr>
        <p:spPr>
          <a:xfrm>
            <a:off x="148132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18"/>
          </p:nvPr>
        </p:nvSpPr>
        <p:spPr>
          <a:xfrm>
            <a:off x="337240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19"/>
          </p:nvPr>
        </p:nvSpPr>
        <p:spPr>
          <a:xfrm>
            <a:off x="526348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0"/>
          </p:nvPr>
        </p:nvSpPr>
        <p:spPr>
          <a:xfrm>
            <a:off x="715456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21"/>
          </p:nvPr>
        </p:nvSpPr>
        <p:spPr>
          <a:xfrm>
            <a:off x="9045648" y="4607404"/>
            <a:ext cx="1668919" cy="769267"/>
          </a:xfrm>
        </p:spPr>
        <p:txBody>
          <a:bodyPr vert="horz" lIns="182843" tIns="91422" rIns="182843" bIns="91422" rtlCol="0" anchor="ctr" anchorCtr="0">
            <a:noAutofit/>
          </a:bodyPr>
          <a:lstStyle>
            <a:lvl1pPr>
              <a:lnSpc>
                <a:spcPct val="100000"/>
              </a:lnSpc>
              <a:defRPr lang="en-US" sz="1200" smtClean="0">
                <a:solidFill>
                  <a:schemeClr val="tx2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1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sz="quarter" idx="13"/>
          </p:nvPr>
        </p:nvSpPr>
        <p:spPr>
          <a:xfrm>
            <a:off x="4686273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sz="quarter" idx="14"/>
          </p:nvPr>
        </p:nvSpPr>
        <p:spPr>
          <a:xfrm>
            <a:off x="7892309" y="2056976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>
            <a:spLocks noGrp="1"/>
          </p:cNvSpPr>
          <p:nvPr>
            <p:ph sz="quarter" idx="17"/>
          </p:nvPr>
        </p:nvSpPr>
        <p:spPr>
          <a:xfrm>
            <a:off x="1481329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3" name="Content Placeholder 2"/>
          <p:cNvSpPr>
            <a:spLocks noGrp="1"/>
          </p:cNvSpPr>
          <p:nvPr>
            <p:ph sz="quarter" idx="18"/>
          </p:nvPr>
        </p:nvSpPr>
        <p:spPr>
          <a:xfrm>
            <a:off x="4685110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sz="quarter" idx="19"/>
          </p:nvPr>
        </p:nvSpPr>
        <p:spPr>
          <a:xfrm>
            <a:off x="7891146" y="4017364"/>
            <a:ext cx="2815188" cy="1687295"/>
          </a:xfrm>
        </p:spPr>
        <p:txBody>
          <a:bodyPr vert="horz" lIns="182843" tIns="91440" rIns="182843" bIns="182880" rtlCol="0" anchor="b" anchorCtr="0">
            <a:normAutofit/>
          </a:bodyPr>
          <a:lstStyle>
            <a:lvl1pPr>
              <a:defRPr lang="en-US" sz="1800" dirty="0" smtClean="0"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08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151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90074" y="4004930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8132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86396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90319" y="2054243"/>
            <a:ext cx="2816034" cy="16875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82583" y="3744271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685770" y="3744271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>
            <a:off x="7891237" y="3744271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>
            <a:off x="1481420" y="5704659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4684607" y="5704659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>
            <a:off x="7890074" y="5704659"/>
            <a:ext cx="281627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090742" y="2067702"/>
            <a:ext cx="4018935" cy="4018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500660" y="2187624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502202" y="2187623"/>
            <a:ext cx="3178855" cy="317885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81329" y="2382497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808314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8135299" y="2382496"/>
            <a:ext cx="2569902" cy="2569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48132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808313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135298" y="5216525"/>
            <a:ext cx="2569903" cy="479425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image holder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034809" y="194778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254478" y="1947780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4034809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6254478" y="4088571"/>
            <a:ext cx="1919681" cy="19196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529638" y="1947863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529638" y="4307842"/>
            <a:ext cx="2177859" cy="1481137"/>
          </a:xfrm>
        </p:spPr>
        <p:txBody>
          <a:bodyPr anchor="ctr" anchorCtr="0">
            <a:normAutofit/>
          </a:bodyPr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501471" y="1947863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501471" y="4307842"/>
            <a:ext cx="2177859" cy="1481137"/>
          </a:xfrm>
        </p:spPr>
        <p:txBody>
          <a:bodyPr anchor="ctr" anchorCtr="0">
            <a:normAutofit/>
          </a:bodyPr>
          <a:lstStyle>
            <a:lvl1pPr algn="r">
              <a:defRPr sz="14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7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1"/>
            <a:ext cx="3948546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118174" y="3759201"/>
            <a:ext cx="3948607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36408" y="3759201"/>
            <a:ext cx="3952418" cy="309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cop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4807331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461062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4585279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47738"/>
            <a:ext cx="12188825" cy="341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81330" y="1708879"/>
            <a:ext cx="9226168" cy="1241269"/>
          </a:xfrm>
        </p:spPr>
        <p:txBody>
          <a:bodyPr>
            <a:normAutofit/>
          </a:bodyPr>
          <a:lstStyle>
            <a:lvl1pPr algn="ctr">
              <a:defRPr sz="1400">
                <a:solidFill>
                  <a:srgbClr val="40404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40" y="3663479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4706470"/>
            <a:ext cx="4679577" cy="1238250"/>
          </a:xfrm>
        </p:spPr>
        <p:txBody>
          <a:bodyPr>
            <a:normAutofit/>
          </a:bodyPr>
          <a:lstStyle>
            <a:lvl1pPr algn="ctr">
              <a:defRPr sz="1600">
                <a:solidFill>
                  <a:srgbClr val="40404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3663478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chemeClr val="tx2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0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ttom imag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3040" y="651338"/>
            <a:ext cx="4679577" cy="962309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430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669740" y="1694329"/>
            <a:ext cx="4679577" cy="123825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669739" y="651337"/>
            <a:ext cx="4679577" cy="96230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mtClean="0">
                <a:solidFill>
                  <a:schemeClr val="tx2"/>
                </a:solidFill>
                <a:latin typeface="+mj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867233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61" y="2746014"/>
            <a:ext cx="3171807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03408" y="896939"/>
            <a:ext cx="7107238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ver image + copy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743414" y="0"/>
            <a:ext cx="4445414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469443" y="2746014"/>
            <a:ext cx="3141203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/>
          </p:nvPr>
        </p:nvSpPr>
        <p:spPr>
          <a:xfrm>
            <a:off x="636175" y="896939"/>
            <a:ext cx="6529057" cy="4917266"/>
          </a:xfrm>
        </p:spPr>
        <p:txBody>
          <a:bodyPr anchor="ctr" anchorCtr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quadrant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2311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94087" y="1272602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22311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94087" y="3498173"/>
            <a:ext cx="2638426" cy="209338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0446" y="1272602"/>
            <a:ext cx="5002307" cy="1121703"/>
          </a:xfrm>
        </p:spPr>
        <p:txBody>
          <a:bodyPr lIns="9144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490446" y="2644750"/>
            <a:ext cx="5020517" cy="2946400"/>
          </a:xfrm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3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8423" y="2"/>
            <a:ext cx="3045627" cy="26170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3199" y="1"/>
            <a:ext cx="3045627" cy="37831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8423" y="2742920"/>
            <a:ext cx="3045627" cy="41150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3198" y="3908612"/>
            <a:ext cx="3029736" cy="29493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58569" y="1272602"/>
            <a:ext cx="5002307" cy="1121703"/>
          </a:xfrm>
        </p:spPr>
        <p:txBody>
          <a:bodyPr lIns="9144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58569" y="2644750"/>
            <a:ext cx="5020517" cy="2946400"/>
          </a:xfrm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images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378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4434" y="1112990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99490" y="1113556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378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4434" y="2799823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599490" y="280039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378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4434" y="4508631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599490" y="4509199"/>
            <a:ext cx="1252671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846" y="1112990"/>
            <a:ext cx="4813308" cy="1121703"/>
          </a:xfrm>
        </p:spPr>
        <p:txBody>
          <a:bodyPr lIns="91440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6677535" y="2484438"/>
            <a:ext cx="4813300" cy="3273425"/>
          </a:xfrm>
        </p:spPr>
        <p:txBody>
          <a:bodyPr lIns="9144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3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rgbClr val="404040"/>
                </a:solidFill>
              </a:defRPr>
            </a:lvl1pPr>
            <a:lvl2pPr>
              <a:defRPr sz="18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200">
                <a:solidFill>
                  <a:srgbClr val="404040"/>
                </a:solidFill>
              </a:defRPr>
            </a:lvl4pPr>
            <a:lvl5pPr>
              <a:defRPr sz="12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727865" y="0"/>
            <a:ext cx="846096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0"/>
            <a:ext cx="37278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49316" y="968973"/>
            <a:ext cx="2829234" cy="11217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449679" y="2449513"/>
            <a:ext cx="2828872" cy="3322032"/>
          </a:xfrm>
        </p:spPr>
        <p:txBody>
          <a:bodyPr lIns="9144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094414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4414" y="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" y="3429001"/>
            <a:ext cx="609441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Franklin Gothic Book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053848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93483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993483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169960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109595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109595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6802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346437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346437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583279" y="2622550"/>
            <a:ext cx="1603295" cy="16046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8522914" y="4749384"/>
            <a:ext cx="1724025" cy="719138"/>
          </a:xfrm>
        </p:spPr>
        <p:txBody>
          <a:bodyPr lIns="0" rIns="0" anchor="t" anchorCtr="0">
            <a:noAutofit/>
          </a:bodyPr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522914" y="4257207"/>
            <a:ext cx="1724025" cy="477187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ts val="1580"/>
              </a:lnSpc>
              <a:defRPr sz="1400" b="0">
                <a:solidFill>
                  <a:schemeClr val="tx2"/>
                </a:solidFill>
                <a:latin typeface="+mj-lt"/>
              </a:defRPr>
            </a:lvl1pPr>
            <a:lvl2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32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 Ra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36343"/>
            <a:ext cx="2540000" cy="921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1387" y="3393143"/>
            <a:ext cx="5159322" cy="346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1" y="2295503"/>
            <a:ext cx="6283858" cy="1121703"/>
          </a:xfrm>
        </p:spPr>
        <p:txBody>
          <a:bodyPr lIns="91440" bIns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22729" y="5889812"/>
            <a:ext cx="1425389" cy="9681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082290" y="3429000"/>
            <a:ext cx="6292850" cy="831850"/>
          </a:xfrm>
        </p:spPr>
        <p:txBody>
          <a:bodyPr lIns="91440" tIns="91440">
            <a:normAutofit/>
          </a:bodyPr>
          <a:lstStyle>
            <a:lvl1pPr>
              <a:defRPr sz="1200" spc="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064872" y="3429000"/>
            <a:ext cx="628404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440" y="2562546"/>
            <a:ext cx="2322784" cy="16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3" userDrawn="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py, centered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45949" y="2105827"/>
            <a:ext cx="9723438" cy="1485188"/>
          </a:xfrm>
        </p:spPr>
        <p:txBody>
          <a:bodyPr anchor="b" anchorCtr="0"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373200" y="4087813"/>
            <a:ext cx="5468937" cy="1951037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721629" y="3831016"/>
            <a:ext cx="2709949" cy="0"/>
          </a:xfrm>
          <a:prstGeom prst="line">
            <a:avLst/>
          </a:prstGeom>
          <a:ln w="28575">
            <a:solidFill>
              <a:srgbClr val="BA9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1481331" y="0"/>
            <a:ext cx="9226168" cy="1486827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b" anchorCtr="0">
            <a:normAutofit/>
          </a:bodyPr>
          <a:lstStyle>
            <a:lvl1pPr marL="15875" indent="0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481330" y="1796143"/>
            <a:ext cx="9226168" cy="4037483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illed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336877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3284"/>
            <a:ext cx="2689817" cy="11217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lIns="91440"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"/>
          <p:cNvSpPr>
            <a:spLocks noGrp="1"/>
          </p:cNvSpPr>
          <p:nvPr>
            <p:ph type="title"/>
          </p:nvPr>
        </p:nvSpPr>
        <p:spPr>
          <a:xfrm>
            <a:off x="308793" y="2868148"/>
            <a:ext cx="2617287" cy="11217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777" y="1089498"/>
            <a:ext cx="0" cy="466927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0"/>
          </p:nvPr>
        </p:nvSpPr>
        <p:spPr>
          <a:xfrm>
            <a:off x="3797017" y="1089498"/>
            <a:ext cx="7723187" cy="4669277"/>
          </a:xfrm>
        </p:spPr>
        <p:txBody>
          <a:bodyPr lIns="91440" anchor="ctr" anchorCtr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81329" y="365124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6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py, cente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45949" y="2105827"/>
            <a:ext cx="9723438" cy="1485188"/>
          </a:xfrm>
        </p:spPr>
        <p:txBody>
          <a:bodyPr anchor="b" anchorCtr="0"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373200" y="4087813"/>
            <a:ext cx="5468937" cy="1951037"/>
          </a:xfrm>
        </p:spPr>
        <p:txBody>
          <a:bodyPr tIns="0">
            <a:normAutofit/>
          </a:bodyPr>
          <a:lstStyle>
            <a:lvl1pPr algn="ctr">
              <a:lnSpc>
                <a:spcPct val="150000"/>
              </a:lnSpc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721629" y="3831016"/>
            <a:ext cx="27099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| Big Ideas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90625" y="1131888"/>
            <a:ext cx="9723438" cy="4572000"/>
          </a:xfrm>
        </p:spPr>
        <p:txBody>
          <a:bodyPr bIns="1097280" anchor="ctr" anchorCtr="0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bg1">
                    <a:lumMod val="9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bg1">
                  <a:lumMod val="9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0306" y="5952565"/>
            <a:ext cx="968188" cy="9054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>
            <a:off x="53787" y="3923923"/>
            <a:ext cx="12211127" cy="2934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554" y="5865381"/>
            <a:ext cx="1254365" cy="8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xt boxes with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 flipH="1">
            <a:off x="6098725" y="2057400"/>
            <a:ext cx="2272" cy="358460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1329" y="2057496"/>
            <a:ext cx="4125721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590280" y="2057401"/>
            <a:ext cx="4117217" cy="3584480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 algn="ctr">
              <a:defRPr lang="en-US" sz="24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52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reas with titl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1330" y="2057400"/>
            <a:ext cx="4125840" cy="667871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90280" y="2057400"/>
            <a:ext cx="4117217" cy="667871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481330" y="2862470"/>
            <a:ext cx="4125840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590280" y="2862471"/>
            <a:ext cx="4117217" cy="2779529"/>
          </a:xfrm>
        </p:spPr>
        <p:txBody>
          <a:bodyPr anchor="t" anchorCtr="0">
            <a:norm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3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148249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97952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/>
          </p:nvPr>
        </p:nvSpPr>
        <p:spPr>
          <a:xfrm>
            <a:off x="8112315" y="2476500"/>
            <a:ext cx="2592919" cy="2601686"/>
          </a:xfrm>
        </p:spPr>
        <p:txBody>
          <a:bodyPr vert="horz" lIns="182843" tIns="91422" rIns="182843" bIns="91422" rtlCol="0" anchor="ctr" anchorCtr="0">
            <a:normAutofit/>
          </a:bodyPr>
          <a:lstStyle>
            <a:lvl1pPr>
              <a:defRPr lang="en-US" sz="2000" smtClean="0"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algn="ctr">
              <a:lnSpc>
                <a:spcPct val="100000"/>
              </a:lnSpc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itle Placeholder 3"/>
          <p:cNvSpPr>
            <a:spLocks noGrp="1"/>
          </p:cNvSpPr>
          <p:nvPr>
            <p:ph type="title"/>
          </p:nvPr>
        </p:nvSpPr>
        <p:spPr>
          <a:xfrm>
            <a:off x="1481330" y="362610"/>
            <a:ext cx="9226168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481329" y="1486827"/>
            <a:ext cx="92261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4433913" y="2476500"/>
            <a:ext cx="3356" cy="260168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747101" y="2476500"/>
            <a:ext cx="3356" cy="260168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heme" Target="../theme/theme1.xml"/><Relationship Id="rId47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77.xml"/><Relationship Id="rId9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82.xml"/><Relationship Id="rId38" Type="http://schemas.openxmlformats.org/officeDocument/2006/relationships/slideLayout" Target="../slideLayouts/slideLayout83.xml"/><Relationship Id="rId39" Type="http://schemas.openxmlformats.org/officeDocument/2006/relationships/slideLayout" Target="../slideLayouts/slideLayout84.xml"/><Relationship Id="rId40" Type="http://schemas.openxmlformats.org/officeDocument/2006/relationships/slideLayout" Target="../slideLayouts/slideLayout85.xml"/><Relationship Id="rId41" Type="http://schemas.openxmlformats.org/officeDocument/2006/relationships/slideLayout" Target="../slideLayouts/slideLayout86.xml"/><Relationship Id="rId42" Type="http://schemas.openxmlformats.org/officeDocument/2006/relationships/slideLayout" Target="../slideLayouts/slideLayout87.xml"/><Relationship Id="rId43" Type="http://schemas.openxmlformats.org/officeDocument/2006/relationships/theme" Target="../theme/theme2.xml"/><Relationship Id="rId4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08.xml"/><Relationship Id="rId22" Type="http://schemas.openxmlformats.org/officeDocument/2006/relationships/slideLayout" Target="../slideLayouts/slideLayout109.xml"/><Relationship Id="rId23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1.xml"/><Relationship Id="rId25" Type="http://schemas.openxmlformats.org/officeDocument/2006/relationships/slideLayout" Target="../slideLayouts/slideLayout112.xml"/><Relationship Id="rId26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18.xml"/><Relationship Id="rId32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121.xml"/><Relationship Id="rId35" Type="http://schemas.openxmlformats.org/officeDocument/2006/relationships/slideLayout" Target="../slideLayouts/slideLayout122.xml"/><Relationship Id="rId36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24.xml"/><Relationship Id="rId38" Type="http://schemas.openxmlformats.org/officeDocument/2006/relationships/slideLayout" Target="../slideLayouts/slideLayout125.xml"/><Relationship Id="rId39" Type="http://schemas.openxmlformats.org/officeDocument/2006/relationships/slideLayout" Target="../slideLayouts/slideLayout126.xml"/><Relationship Id="rId40" Type="http://schemas.openxmlformats.org/officeDocument/2006/relationships/slideLayout" Target="../slideLayouts/slideLayout127.xml"/><Relationship Id="rId41" Type="http://schemas.openxmlformats.org/officeDocument/2006/relationships/slideLayout" Target="../slideLayouts/slideLayout128.xml"/><Relationship Id="rId42" Type="http://schemas.openxmlformats.org/officeDocument/2006/relationships/slideLayout" Target="../slideLayouts/slideLayout129.xml"/><Relationship Id="rId43" Type="http://schemas.openxmlformats.org/officeDocument/2006/relationships/theme" Target="../theme/theme3.xml"/><Relationship Id="rId4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49.xml"/><Relationship Id="rId21" Type="http://schemas.openxmlformats.org/officeDocument/2006/relationships/slideLayout" Target="../slideLayouts/slideLayout150.xml"/><Relationship Id="rId22" Type="http://schemas.openxmlformats.org/officeDocument/2006/relationships/slideLayout" Target="../slideLayouts/slideLayout151.xml"/><Relationship Id="rId23" Type="http://schemas.openxmlformats.org/officeDocument/2006/relationships/slideLayout" Target="../slideLayouts/slideLayout152.xml"/><Relationship Id="rId24" Type="http://schemas.openxmlformats.org/officeDocument/2006/relationships/slideLayout" Target="../slideLayouts/slideLayout153.xml"/><Relationship Id="rId25" Type="http://schemas.openxmlformats.org/officeDocument/2006/relationships/slideLayout" Target="../slideLayouts/slideLayout154.xml"/><Relationship Id="rId26" Type="http://schemas.openxmlformats.org/officeDocument/2006/relationships/slideLayout" Target="../slideLayouts/slideLayout155.xml"/><Relationship Id="rId27" Type="http://schemas.openxmlformats.org/officeDocument/2006/relationships/slideLayout" Target="../slideLayouts/slideLayout156.xml"/><Relationship Id="rId28" Type="http://schemas.openxmlformats.org/officeDocument/2006/relationships/slideLayout" Target="../slideLayouts/slideLayout157.xml"/><Relationship Id="rId29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60.xml"/><Relationship Id="rId32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33" Type="http://schemas.openxmlformats.org/officeDocument/2006/relationships/slideLayout" Target="../slideLayouts/slideLayout162.xml"/><Relationship Id="rId34" Type="http://schemas.openxmlformats.org/officeDocument/2006/relationships/slideLayout" Target="../slideLayouts/slideLayout163.xml"/><Relationship Id="rId35" Type="http://schemas.openxmlformats.org/officeDocument/2006/relationships/slideLayout" Target="../slideLayouts/slideLayout164.xml"/><Relationship Id="rId36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47.xml"/><Relationship Id="rId19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66.xml"/><Relationship Id="rId38" Type="http://schemas.openxmlformats.org/officeDocument/2006/relationships/slideLayout" Target="../slideLayouts/slideLayout167.xml"/><Relationship Id="rId39" Type="http://schemas.openxmlformats.org/officeDocument/2006/relationships/slideLayout" Target="../slideLayouts/slideLayout168.xml"/><Relationship Id="rId40" Type="http://schemas.openxmlformats.org/officeDocument/2006/relationships/slideLayout" Target="../slideLayouts/slideLayout169.xml"/><Relationship Id="rId41" Type="http://schemas.openxmlformats.org/officeDocument/2006/relationships/slideLayout" Target="../slideLayouts/slideLayout170.xml"/><Relationship Id="rId42" Type="http://schemas.openxmlformats.org/officeDocument/2006/relationships/slideLayout" Target="../slideLayouts/slideLayout171.xml"/><Relationship Id="rId43" Type="http://schemas.openxmlformats.org/officeDocument/2006/relationships/theme" Target="../theme/theme4.xml"/><Relationship Id="rId4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77" y="1621766"/>
            <a:ext cx="11142835" cy="4211861"/>
          </a:xfrm>
          <a:prstGeom prst="rect">
            <a:avLst/>
          </a:prstGeom>
        </p:spPr>
        <p:txBody>
          <a:bodyPr vert="horz" lIns="91440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20311" y="365124"/>
            <a:ext cx="11142372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790" y="6038905"/>
            <a:ext cx="690880" cy="5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58" r:id="rId2"/>
    <p:sldLayoutId id="2147484044" r:id="rId3"/>
    <p:sldLayoutId id="2147484043" r:id="rId4"/>
    <p:sldLayoutId id="2147484030" r:id="rId5"/>
    <p:sldLayoutId id="2147484031" r:id="rId6"/>
    <p:sldLayoutId id="2147484045" r:id="rId7"/>
    <p:sldLayoutId id="2147484048" r:id="rId8"/>
    <p:sldLayoutId id="2147484054" r:id="rId9"/>
    <p:sldLayoutId id="2147484050" r:id="rId10"/>
    <p:sldLayoutId id="2147484025" r:id="rId11"/>
    <p:sldLayoutId id="2147484032" r:id="rId12"/>
    <p:sldLayoutId id="2147484027" r:id="rId13"/>
    <p:sldLayoutId id="2147484203" r:id="rId14"/>
    <p:sldLayoutId id="2147484185" r:id="rId15"/>
    <p:sldLayoutId id="2147484026" r:id="rId16"/>
    <p:sldLayoutId id="2147484186" r:id="rId17"/>
    <p:sldLayoutId id="2147484056" r:id="rId18"/>
    <p:sldLayoutId id="2147484184" r:id="rId19"/>
    <p:sldLayoutId id="2147484047" r:id="rId20"/>
    <p:sldLayoutId id="2147484183" r:id="rId21"/>
    <p:sldLayoutId id="2147484060" r:id="rId22"/>
    <p:sldLayoutId id="2147484062" r:id="rId23"/>
    <p:sldLayoutId id="2147484061" r:id="rId24"/>
    <p:sldLayoutId id="2147484029" r:id="rId25"/>
    <p:sldLayoutId id="2147483916" r:id="rId26"/>
    <p:sldLayoutId id="2147484199" r:id="rId27"/>
    <p:sldLayoutId id="2147483987" r:id="rId28"/>
    <p:sldLayoutId id="2147484059" r:id="rId29"/>
    <p:sldLayoutId id="2147484017" r:id="rId30"/>
    <p:sldLayoutId id="2147484018" r:id="rId31"/>
    <p:sldLayoutId id="2147483975" r:id="rId32"/>
    <p:sldLayoutId id="2147483976" r:id="rId33"/>
    <p:sldLayoutId id="2147483967" r:id="rId34"/>
    <p:sldLayoutId id="2147483996" r:id="rId35"/>
    <p:sldLayoutId id="2147483983" r:id="rId36"/>
    <p:sldLayoutId id="2147484057" r:id="rId37"/>
    <p:sldLayoutId id="2147484004" r:id="rId38"/>
    <p:sldLayoutId id="2147484015" r:id="rId39"/>
    <p:sldLayoutId id="2147484064" r:id="rId40"/>
    <p:sldLayoutId id="2147484066" r:id="rId41"/>
    <p:sldLayoutId id="2147484067" r:id="rId42"/>
    <p:sldLayoutId id="2147484065" r:id="rId43"/>
    <p:sldLayoutId id="2147484063" r:id="rId44"/>
    <p:sldLayoutId id="2147484049" r:id="rId4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29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tx1"/>
          </a:solidFill>
          <a:latin typeface="+mj-lt"/>
          <a:ea typeface="Franklin Gothic Book" charset="0"/>
          <a:cs typeface="Franklin Gothic Book" charset="0"/>
        </a:defRPr>
      </a:lvl1pPr>
    </p:titleStyle>
    <p:bodyStyle>
      <a:lvl1pPr marL="0" indent="0" algn="l" defTabSz="914329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rgbClr val="7F7F7F"/>
          </a:solidFill>
          <a:effectLst/>
          <a:latin typeface="Franklin Gothic Book" charset="0"/>
          <a:ea typeface="Franklin Gothic Book" charset="0"/>
          <a:cs typeface="Franklin Gothic Book" charset="0"/>
        </a:defRPr>
      </a:lvl1pPr>
      <a:lvl2pPr marL="457164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1" kern="1200" dirty="0" smtClean="0">
          <a:solidFill>
            <a:srgbClr val="7F7F7F"/>
          </a:solidFill>
          <a:effectLst/>
          <a:latin typeface="Franklin Gothic Book" charset="0"/>
          <a:ea typeface="Franklin Gothic Book" charset="0"/>
          <a:cs typeface="Franklin Gothic Book" charset="0"/>
        </a:defRPr>
      </a:lvl2pPr>
      <a:lvl3pPr marL="914329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rgbClr val="7F7F7F"/>
          </a:solidFill>
          <a:effectLst/>
          <a:latin typeface="Franklin Gothic Book" charset="0"/>
          <a:ea typeface="Franklin Gothic Book" charset="0"/>
          <a:cs typeface="Franklin Gothic Book" charset="0"/>
        </a:defRPr>
      </a:lvl3pPr>
      <a:lvl4pPr marL="1371493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rgbClr val="7F7F7F"/>
          </a:solidFill>
          <a:effectLst/>
          <a:latin typeface="Franklin Gothic Book" charset="0"/>
          <a:ea typeface="Franklin Gothic Book" charset="0"/>
          <a:cs typeface="Franklin Gothic Book" charset="0"/>
        </a:defRPr>
      </a:lvl4pPr>
      <a:lvl5pPr marL="1828658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rgbClr val="7F7F7F"/>
          </a:solidFill>
          <a:effectLst/>
          <a:latin typeface="Franklin Gothic Book" charset="0"/>
          <a:ea typeface="Franklin Gothic Book" charset="0"/>
          <a:cs typeface="Franklin Gothic Book" charset="0"/>
        </a:defRPr>
      </a:lvl5pPr>
      <a:lvl6pPr marL="2514405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4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9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7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1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6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77" y="1621766"/>
            <a:ext cx="11142835" cy="4211861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20311" y="365124"/>
            <a:ext cx="11142372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790" y="6038905"/>
            <a:ext cx="690880" cy="5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0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204" r:id="rId12"/>
    <p:sldLayoutId id="2147484081" r:id="rId13"/>
    <p:sldLayoutId id="2147484188" r:id="rId14"/>
    <p:sldLayoutId id="2147484082" r:id="rId15"/>
    <p:sldLayoutId id="2147484189" r:id="rId16"/>
    <p:sldLayoutId id="2147484083" r:id="rId17"/>
    <p:sldLayoutId id="2147484190" r:id="rId18"/>
    <p:sldLayoutId id="2147484084" r:id="rId19"/>
    <p:sldLayoutId id="2147484187" r:id="rId20"/>
    <p:sldLayoutId id="2147484085" r:id="rId21"/>
    <p:sldLayoutId id="2147484086" r:id="rId22"/>
    <p:sldLayoutId id="2147484087" r:id="rId23"/>
    <p:sldLayoutId id="2147484088" r:id="rId24"/>
    <p:sldLayoutId id="2147484089" r:id="rId25"/>
    <p:sldLayoutId id="2147484200" r:id="rId26"/>
    <p:sldLayoutId id="2147484090" r:id="rId27"/>
    <p:sldLayoutId id="2147484091" r:id="rId28"/>
    <p:sldLayoutId id="2147484092" r:id="rId29"/>
    <p:sldLayoutId id="2147484093" r:id="rId30"/>
    <p:sldLayoutId id="2147484094" r:id="rId31"/>
    <p:sldLayoutId id="2147484095" r:id="rId32"/>
    <p:sldLayoutId id="2147484096" r:id="rId33"/>
    <p:sldLayoutId id="2147484097" r:id="rId34"/>
    <p:sldLayoutId id="2147484098" r:id="rId35"/>
    <p:sldLayoutId id="2147484099" r:id="rId36"/>
    <p:sldLayoutId id="2147484100" r:id="rId37"/>
    <p:sldLayoutId id="2147484101" r:id="rId38"/>
    <p:sldLayoutId id="2147484180" r:id="rId39"/>
    <p:sldLayoutId id="2147484106" r:id="rId40"/>
    <p:sldLayoutId id="2147484105" r:id="rId41"/>
    <p:sldLayoutId id="2147484107" r:id="rId4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29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tx1"/>
          </a:solidFill>
          <a:latin typeface="+mj-lt"/>
          <a:ea typeface="Franklin Gothic Book" charset="0"/>
          <a:cs typeface="Franklin Gothic Book" charset="0"/>
        </a:defRPr>
      </a:lvl1pPr>
    </p:titleStyle>
    <p:bodyStyle>
      <a:lvl1pPr marL="0" indent="0" algn="l" defTabSz="914329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1pPr>
      <a:lvl2pPr marL="457164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1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2pPr>
      <a:lvl3pPr marL="914329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3pPr>
      <a:lvl4pPr marL="1371493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4pPr>
      <a:lvl5pPr marL="1828658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5pPr>
      <a:lvl6pPr marL="2514405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4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9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7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1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6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77" y="1621766"/>
            <a:ext cx="11142835" cy="4211861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20311" y="365124"/>
            <a:ext cx="11142372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790" y="6038905"/>
            <a:ext cx="690880" cy="5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3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205" r:id="rId12"/>
    <p:sldLayoutId id="2147484120" r:id="rId13"/>
    <p:sldLayoutId id="2147484191" r:id="rId14"/>
    <p:sldLayoutId id="2147484121" r:id="rId15"/>
    <p:sldLayoutId id="2147484192" r:id="rId16"/>
    <p:sldLayoutId id="2147484122" r:id="rId17"/>
    <p:sldLayoutId id="2147484193" r:id="rId18"/>
    <p:sldLayoutId id="2147484123" r:id="rId19"/>
    <p:sldLayoutId id="2147484194" r:id="rId20"/>
    <p:sldLayoutId id="2147484124" r:id="rId21"/>
    <p:sldLayoutId id="2147484125" r:id="rId22"/>
    <p:sldLayoutId id="2147484126" r:id="rId23"/>
    <p:sldLayoutId id="2147484127" r:id="rId24"/>
    <p:sldLayoutId id="2147484128" r:id="rId25"/>
    <p:sldLayoutId id="2147484201" r:id="rId26"/>
    <p:sldLayoutId id="2147484129" r:id="rId27"/>
    <p:sldLayoutId id="2147484130" r:id="rId28"/>
    <p:sldLayoutId id="2147484131" r:id="rId29"/>
    <p:sldLayoutId id="2147484132" r:id="rId30"/>
    <p:sldLayoutId id="2147484133" r:id="rId31"/>
    <p:sldLayoutId id="2147484134" r:id="rId32"/>
    <p:sldLayoutId id="2147484135" r:id="rId33"/>
    <p:sldLayoutId id="2147484136" r:id="rId34"/>
    <p:sldLayoutId id="2147484137" r:id="rId35"/>
    <p:sldLayoutId id="2147484138" r:id="rId36"/>
    <p:sldLayoutId id="2147484139" r:id="rId37"/>
    <p:sldLayoutId id="2147484140" r:id="rId38"/>
    <p:sldLayoutId id="2147484181" r:id="rId39"/>
    <p:sldLayoutId id="2147484142" r:id="rId40"/>
    <p:sldLayoutId id="2147484141" r:id="rId41"/>
    <p:sldLayoutId id="2147484143" r:id="rId4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29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accent5"/>
          </a:solidFill>
          <a:latin typeface="+mj-lt"/>
          <a:ea typeface="Franklin Gothic Book" charset="0"/>
          <a:cs typeface="Franklin Gothic Book" charset="0"/>
        </a:defRPr>
      </a:lvl1pPr>
    </p:titleStyle>
    <p:bodyStyle>
      <a:lvl1pPr marL="0" indent="0" algn="l" defTabSz="914329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1pPr>
      <a:lvl2pPr marL="457164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1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2pPr>
      <a:lvl3pPr marL="914329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3pPr>
      <a:lvl4pPr marL="1371493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4pPr>
      <a:lvl5pPr marL="1828658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5pPr>
      <a:lvl6pPr marL="2514405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4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9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7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1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6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77" y="1621766"/>
            <a:ext cx="11142835" cy="4211861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83815" y="6449517"/>
            <a:ext cx="478868" cy="169259"/>
          </a:xfrm>
          <a:prstGeom prst="rect">
            <a:avLst/>
          </a:prstGeom>
          <a:noFill/>
        </p:spPr>
        <p:txBody>
          <a:bodyPr wrap="square" lIns="91422" tIns="45711" rIns="0" bIns="45711" rtlCol="0">
            <a:spAutoFit/>
          </a:bodyPr>
          <a:lstStyle/>
          <a:p>
            <a:pPr algn="r"/>
            <a:fld id="{260E2A6B-A809-4840-BF14-8648BC0BDF87}" type="slidenum">
              <a:rPr lang="id-ID" sz="500" b="0" i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algn="r"/>
              <a:t>‹#›</a:t>
            </a:fld>
            <a:r>
              <a:rPr lang="id-ID" sz="500" b="0" i="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 </a:t>
            </a:r>
            <a:endParaRPr lang="id-ID" sz="500" b="0" i="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20311" y="365124"/>
            <a:ext cx="11142372" cy="1121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790" y="6038905"/>
            <a:ext cx="690880" cy="5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206" r:id="rId12"/>
    <p:sldLayoutId id="2147484156" r:id="rId13"/>
    <p:sldLayoutId id="2147484198" r:id="rId14"/>
    <p:sldLayoutId id="2147484157" r:id="rId15"/>
    <p:sldLayoutId id="2147484197" r:id="rId16"/>
    <p:sldLayoutId id="2147484158" r:id="rId17"/>
    <p:sldLayoutId id="2147484196" r:id="rId18"/>
    <p:sldLayoutId id="2147484159" r:id="rId19"/>
    <p:sldLayoutId id="2147484195" r:id="rId20"/>
    <p:sldLayoutId id="2147484160" r:id="rId21"/>
    <p:sldLayoutId id="2147484161" r:id="rId22"/>
    <p:sldLayoutId id="2147484162" r:id="rId23"/>
    <p:sldLayoutId id="2147484163" r:id="rId24"/>
    <p:sldLayoutId id="2147484164" r:id="rId25"/>
    <p:sldLayoutId id="2147484202" r:id="rId26"/>
    <p:sldLayoutId id="2147484165" r:id="rId27"/>
    <p:sldLayoutId id="2147484166" r:id="rId28"/>
    <p:sldLayoutId id="2147484167" r:id="rId29"/>
    <p:sldLayoutId id="2147484168" r:id="rId30"/>
    <p:sldLayoutId id="2147484169" r:id="rId31"/>
    <p:sldLayoutId id="2147484170" r:id="rId32"/>
    <p:sldLayoutId id="2147484171" r:id="rId33"/>
    <p:sldLayoutId id="2147484172" r:id="rId34"/>
    <p:sldLayoutId id="2147484173" r:id="rId35"/>
    <p:sldLayoutId id="2147484174" r:id="rId36"/>
    <p:sldLayoutId id="2147484175" r:id="rId37"/>
    <p:sldLayoutId id="2147484176" r:id="rId38"/>
    <p:sldLayoutId id="2147484182" r:id="rId39"/>
    <p:sldLayoutId id="2147484178" r:id="rId40"/>
    <p:sldLayoutId id="2147484177" r:id="rId41"/>
    <p:sldLayoutId id="2147484179" r:id="rId4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29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accent2"/>
          </a:solidFill>
          <a:latin typeface="+mj-lt"/>
          <a:ea typeface="Franklin Gothic Book" charset="0"/>
          <a:cs typeface="Franklin Gothic Book" charset="0"/>
        </a:defRPr>
      </a:lvl1pPr>
    </p:titleStyle>
    <p:bodyStyle>
      <a:lvl1pPr marL="0" indent="0" algn="l" defTabSz="914329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1pPr>
      <a:lvl2pPr marL="457164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1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2pPr>
      <a:lvl3pPr marL="914329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3pPr>
      <a:lvl4pPr marL="1371493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4pPr>
      <a:lvl5pPr marL="1828658" indent="0" algn="l" defTabSz="914329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>
              <a:lumMod val="65000"/>
              <a:lumOff val="35000"/>
            </a:schemeClr>
          </a:solidFill>
          <a:effectLst/>
          <a:latin typeface="Franklin Gothic Book" charset="0"/>
          <a:ea typeface="Franklin Gothic Book" charset="0"/>
          <a:cs typeface="Franklin Gothic Book" charset="0"/>
        </a:defRPr>
      </a:lvl5pPr>
      <a:lvl6pPr marL="2514405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4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9" indent="-228582" algn="l" defTabSz="9143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9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8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7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1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6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11318" y="3429000"/>
            <a:ext cx="6292850" cy="831850"/>
          </a:xfrm>
        </p:spPr>
        <p:txBody>
          <a:bodyPr>
            <a:normAutofit/>
          </a:bodyPr>
          <a:lstStyle/>
          <a:p>
            <a:endParaRPr lang="en-US" sz="1100" spc="600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- general</a:t>
            </a:r>
            <a:endParaRPr lang="en-US" dirty="0"/>
          </a:p>
        </p:txBody>
      </p:sp>
      <p:sp>
        <p:nvSpPr>
          <p:cNvPr id="10" name="Shape 2525"/>
          <p:cNvSpPr/>
          <p:nvPr/>
        </p:nvSpPr>
        <p:spPr>
          <a:xfrm>
            <a:off x="840599" y="2307423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26"/>
          <p:cNvSpPr/>
          <p:nvPr/>
        </p:nvSpPr>
        <p:spPr>
          <a:xfrm>
            <a:off x="1375397" y="2307423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27"/>
          <p:cNvSpPr/>
          <p:nvPr/>
        </p:nvSpPr>
        <p:spPr>
          <a:xfrm>
            <a:off x="1910196" y="2307423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28"/>
          <p:cNvSpPr/>
          <p:nvPr/>
        </p:nvSpPr>
        <p:spPr>
          <a:xfrm>
            <a:off x="2483194" y="2307423"/>
            <a:ext cx="2037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29"/>
          <p:cNvSpPr/>
          <p:nvPr/>
        </p:nvSpPr>
        <p:spPr>
          <a:xfrm>
            <a:off x="3017992" y="2307423"/>
            <a:ext cx="2037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0"/>
          <p:cNvSpPr/>
          <p:nvPr/>
        </p:nvSpPr>
        <p:spPr>
          <a:xfrm>
            <a:off x="3540057" y="2307422"/>
            <a:ext cx="229200" cy="280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1"/>
          <p:cNvSpPr/>
          <p:nvPr/>
        </p:nvSpPr>
        <p:spPr>
          <a:xfrm>
            <a:off x="4074855" y="2307423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2"/>
          <p:cNvSpPr/>
          <p:nvPr/>
        </p:nvSpPr>
        <p:spPr>
          <a:xfrm>
            <a:off x="4609654" y="2307423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3"/>
          <p:cNvSpPr/>
          <p:nvPr/>
        </p:nvSpPr>
        <p:spPr>
          <a:xfrm>
            <a:off x="5144452" y="2307423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4"/>
          <p:cNvSpPr/>
          <p:nvPr/>
        </p:nvSpPr>
        <p:spPr>
          <a:xfrm>
            <a:off x="5679251" y="2307422"/>
            <a:ext cx="229200" cy="280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35"/>
          <p:cNvSpPr/>
          <p:nvPr/>
        </p:nvSpPr>
        <p:spPr>
          <a:xfrm>
            <a:off x="866065" y="2842221"/>
            <a:ext cx="229200" cy="280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36"/>
          <p:cNvSpPr/>
          <p:nvPr/>
        </p:nvSpPr>
        <p:spPr>
          <a:xfrm>
            <a:off x="1375397" y="2842221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37"/>
          <p:cNvSpPr/>
          <p:nvPr/>
        </p:nvSpPr>
        <p:spPr>
          <a:xfrm>
            <a:off x="1935662" y="2842221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38"/>
          <p:cNvSpPr/>
          <p:nvPr/>
        </p:nvSpPr>
        <p:spPr>
          <a:xfrm>
            <a:off x="2470460" y="2842221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39"/>
          <p:cNvSpPr/>
          <p:nvPr/>
        </p:nvSpPr>
        <p:spPr>
          <a:xfrm>
            <a:off x="2979792" y="2886787"/>
            <a:ext cx="280133" cy="19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3514591" y="2842221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1"/>
          <p:cNvSpPr/>
          <p:nvPr/>
        </p:nvSpPr>
        <p:spPr>
          <a:xfrm>
            <a:off x="4074855" y="2867687"/>
            <a:ext cx="229200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2"/>
          <p:cNvSpPr/>
          <p:nvPr/>
        </p:nvSpPr>
        <p:spPr>
          <a:xfrm>
            <a:off x="4584187" y="2842221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3"/>
          <p:cNvSpPr/>
          <p:nvPr/>
        </p:nvSpPr>
        <p:spPr>
          <a:xfrm>
            <a:off x="5118986" y="2842221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4"/>
          <p:cNvSpPr/>
          <p:nvPr/>
        </p:nvSpPr>
        <p:spPr>
          <a:xfrm>
            <a:off x="5653784" y="2842221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45"/>
          <p:cNvSpPr/>
          <p:nvPr/>
        </p:nvSpPr>
        <p:spPr>
          <a:xfrm>
            <a:off x="840599" y="337701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46"/>
          <p:cNvSpPr/>
          <p:nvPr/>
        </p:nvSpPr>
        <p:spPr>
          <a:xfrm>
            <a:off x="1375397" y="3402486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47"/>
          <p:cNvSpPr/>
          <p:nvPr/>
        </p:nvSpPr>
        <p:spPr>
          <a:xfrm>
            <a:off x="1910196" y="337701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48"/>
          <p:cNvSpPr/>
          <p:nvPr/>
        </p:nvSpPr>
        <p:spPr>
          <a:xfrm>
            <a:off x="2444994" y="3485252"/>
            <a:ext cx="280133" cy="63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49"/>
          <p:cNvSpPr/>
          <p:nvPr/>
        </p:nvSpPr>
        <p:spPr>
          <a:xfrm>
            <a:off x="2979792" y="337701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0"/>
          <p:cNvSpPr/>
          <p:nvPr/>
        </p:nvSpPr>
        <p:spPr>
          <a:xfrm>
            <a:off x="3514591" y="337701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1"/>
          <p:cNvSpPr/>
          <p:nvPr/>
        </p:nvSpPr>
        <p:spPr>
          <a:xfrm>
            <a:off x="4049389" y="337701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2"/>
          <p:cNvSpPr/>
          <p:nvPr/>
        </p:nvSpPr>
        <p:spPr>
          <a:xfrm>
            <a:off x="4584187" y="3389752"/>
            <a:ext cx="280133" cy="254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3"/>
          <p:cNvSpPr/>
          <p:nvPr/>
        </p:nvSpPr>
        <p:spPr>
          <a:xfrm>
            <a:off x="5118986" y="3389752"/>
            <a:ext cx="280133" cy="254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4"/>
          <p:cNvSpPr/>
          <p:nvPr/>
        </p:nvSpPr>
        <p:spPr>
          <a:xfrm>
            <a:off x="5653784" y="3389752"/>
            <a:ext cx="280133" cy="254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55"/>
          <p:cNvSpPr/>
          <p:nvPr/>
        </p:nvSpPr>
        <p:spPr>
          <a:xfrm>
            <a:off x="840599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56"/>
          <p:cNvSpPr/>
          <p:nvPr/>
        </p:nvSpPr>
        <p:spPr>
          <a:xfrm>
            <a:off x="1375397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57"/>
          <p:cNvSpPr/>
          <p:nvPr/>
        </p:nvSpPr>
        <p:spPr>
          <a:xfrm>
            <a:off x="1910196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58"/>
          <p:cNvSpPr/>
          <p:nvPr/>
        </p:nvSpPr>
        <p:spPr>
          <a:xfrm>
            <a:off x="2444994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59"/>
          <p:cNvSpPr/>
          <p:nvPr/>
        </p:nvSpPr>
        <p:spPr>
          <a:xfrm>
            <a:off x="2979792" y="3937284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0"/>
          <p:cNvSpPr/>
          <p:nvPr/>
        </p:nvSpPr>
        <p:spPr>
          <a:xfrm>
            <a:off x="3514591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1"/>
          <p:cNvSpPr/>
          <p:nvPr/>
        </p:nvSpPr>
        <p:spPr>
          <a:xfrm>
            <a:off x="4049389" y="3937284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2"/>
          <p:cNvSpPr/>
          <p:nvPr/>
        </p:nvSpPr>
        <p:spPr>
          <a:xfrm>
            <a:off x="4584187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3"/>
          <p:cNvSpPr/>
          <p:nvPr/>
        </p:nvSpPr>
        <p:spPr>
          <a:xfrm>
            <a:off x="5118986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4"/>
          <p:cNvSpPr/>
          <p:nvPr/>
        </p:nvSpPr>
        <p:spPr>
          <a:xfrm>
            <a:off x="5653784" y="3911818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65"/>
          <p:cNvSpPr/>
          <p:nvPr/>
        </p:nvSpPr>
        <p:spPr>
          <a:xfrm>
            <a:off x="840599" y="4472082"/>
            <a:ext cx="280133" cy="229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66"/>
          <p:cNvSpPr/>
          <p:nvPr/>
        </p:nvSpPr>
        <p:spPr>
          <a:xfrm>
            <a:off x="1375397" y="4472082"/>
            <a:ext cx="280133" cy="229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67"/>
          <p:cNvSpPr/>
          <p:nvPr/>
        </p:nvSpPr>
        <p:spPr>
          <a:xfrm>
            <a:off x="1910196" y="4446616"/>
            <a:ext cx="280133" cy="280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68"/>
          <p:cNvSpPr/>
          <p:nvPr/>
        </p:nvSpPr>
        <p:spPr>
          <a:xfrm>
            <a:off x="2444994" y="4446616"/>
            <a:ext cx="280133" cy="280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69"/>
          <p:cNvSpPr/>
          <p:nvPr/>
        </p:nvSpPr>
        <p:spPr>
          <a:xfrm>
            <a:off x="2979792" y="4446616"/>
            <a:ext cx="280133" cy="280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0"/>
          <p:cNvSpPr/>
          <p:nvPr/>
        </p:nvSpPr>
        <p:spPr>
          <a:xfrm>
            <a:off x="3514591" y="4452982"/>
            <a:ext cx="280133" cy="273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1"/>
          <p:cNvSpPr/>
          <p:nvPr/>
        </p:nvSpPr>
        <p:spPr>
          <a:xfrm>
            <a:off x="4049389" y="4446616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2"/>
          <p:cNvSpPr/>
          <p:nvPr/>
        </p:nvSpPr>
        <p:spPr>
          <a:xfrm>
            <a:off x="4584187" y="4446616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3"/>
          <p:cNvSpPr/>
          <p:nvPr/>
        </p:nvSpPr>
        <p:spPr>
          <a:xfrm>
            <a:off x="5118986" y="4446616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4"/>
          <p:cNvSpPr/>
          <p:nvPr/>
        </p:nvSpPr>
        <p:spPr>
          <a:xfrm>
            <a:off x="5666517" y="4446616"/>
            <a:ext cx="254667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75"/>
          <p:cNvSpPr/>
          <p:nvPr/>
        </p:nvSpPr>
        <p:spPr>
          <a:xfrm>
            <a:off x="840599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76"/>
          <p:cNvSpPr/>
          <p:nvPr/>
        </p:nvSpPr>
        <p:spPr>
          <a:xfrm>
            <a:off x="1375397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77"/>
          <p:cNvSpPr/>
          <p:nvPr/>
        </p:nvSpPr>
        <p:spPr>
          <a:xfrm>
            <a:off x="1922929" y="4981414"/>
            <a:ext cx="254667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78"/>
          <p:cNvSpPr/>
          <p:nvPr/>
        </p:nvSpPr>
        <p:spPr>
          <a:xfrm>
            <a:off x="2495927" y="4981414"/>
            <a:ext cx="178266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79"/>
          <p:cNvSpPr/>
          <p:nvPr/>
        </p:nvSpPr>
        <p:spPr>
          <a:xfrm>
            <a:off x="2979792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0"/>
          <p:cNvSpPr/>
          <p:nvPr/>
        </p:nvSpPr>
        <p:spPr>
          <a:xfrm>
            <a:off x="3514591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6" name="Shape 2581"/>
          <p:cNvSpPr/>
          <p:nvPr/>
        </p:nvSpPr>
        <p:spPr>
          <a:xfrm>
            <a:off x="4049389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2"/>
          <p:cNvSpPr/>
          <p:nvPr/>
        </p:nvSpPr>
        <p:spPr>
          <a:xfrm>
            <a:off x="4584187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3"/>
          <p:cNvSpPr/>
          <p:nvPr/>
        </p:nvSpPr>
        <p:spPr>
          <a:xfrm>
            <a:off x="5118986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4"/>
          <p:cNvSpPr/>
          <p:nvPr/>
        </p:nvSpPr>
        <p:spPr>
          <a:xfrm>
            <a:off x="5653784" y="4981414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85"/>
          <p:cNvSpPr/>
          <p:nvPr/>
        </p:nvSpPr>
        <p:spPr>
          <a:xfrm>
            <a:off x="6252249" y="2307432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86"/>
          <p:cNvSpPr/>
          <p:nvPr/>
        </p:nvSpPr>
        <p:spPr>
          <a:xfrm>
            <a:off x="6787047" y="2307432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87"/>
          <p:cNvSpPr/>
          <p:nvPr/>
        </p:nvSpPr>
        <p:spPr>
          <a:xfrm>
            <a:off x="7296379" y="2307432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88"/>
          <p:cNvSpPr/>
          <p:nvPr/>
        </p:nvSpPr>
        <p:spPr>
          <a:xfrm>
            <a:off x="7831177" y="2320165"/>
            <a:ext cx="280133" cy="25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89"/>
          <p:cNvSpPr/>
          <p:nvPr/>
        </p:nvSpPr>
        <p:spPr>
          <a:xfrm>
            <a:off x="8365975" y="2320165"/>
            <a:ext cx="280133" cy="25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0"/>
          <p:cNvSpPr/>
          <p:nvPr/>
        </p:nvSpPr>
        <p:spPr>
          <a:xfrm>
            <a:off x="8900774" y="2307432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1"/>
          <p:cNvSpPr/>
          <p:nvPr/>
        </p:nvSpPr>
        <p:spPr>
          <a:xfrm>
            <a:off x="9435572" y="2307432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2"/>
          <p:cNvSpPr/>
          <p:nvPr/>
        </p:nvSpPr>
        <p:spPr>
          <a:xfrm>
            <a:off x="9970371" y="2307432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3"/>
          <p:cNvSpPr/>
          <p:nvPr/>
        </p:nvSpPr>
        <p:spPr>
          <a:xfrm>
            <a:off x="10505169" y="2307432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4"/>
          <p:cNvSpPr/>
          <p:nvPr/>
        </p:nvSpPr>
        <p:spPr>
          <a:xfrm>
            <a:off x="11039967" y="2332898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595"/>
          <p:cNvSpPr/>
          <p:nvPr/>
        </p:nvSpPr>
        <p:spPr>
          <a:xfrm>
            <a:off x="6226782" y="2854963"/>
            <a:ext cx="280133" cy="254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596"/>
          <p:cNvSpPr/>
          <p:nvPr/>
        </p:nvSpPr>
        <p:spPr>
          <a:xfrm>
            <a:off x="6761581" y="2880430"/>
            <a:ext cx="280133" cy="203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597"/>
          <p:cNvSpPr/>
          <p:nvPr/>
        </p:nvSpPr>
        <p:spPr>
          <a:xfrm>
            <a:off x="7296379" y="2867697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598"/>
          <p:cNvSpPr/>
          <p:nvPr/>
        </p:nvSpPr>
        <p:spPr>
          <a:xfrm>
            <a:off x="7831177" y="2867697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599"/>
          <p:cNvSpPr/>
          <p:nvPr/>
        </p:nvSpPr>
        <p:spPr>
          <a:xfrm>
            <a:off x="8365975" y="2842230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0"/>
          <p:cNvSpPr/>
          <p:nvPr/>
        </p:nvSpPr>
        <p:spPr>
          <a:xfrm>
            <a:off x="8900774" y="2842230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1"/>
          <p:cNvSpPr/>
          <p:nvPr/>
        </p:nvSpPr>
        <p:spPr>
          <a:xfrm>
            <a:off x="9435572" y="2842230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2"/>
          <p:cNvSpPr/>
          <p:nvPr/>
        </p:nvSpPr>
        <p:spPr>
          <a:xfrm>
            <a:off x="9970371" y="2867697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3"/>
          <p:cNvSpPr/>
          <p:nvPr/>
        </p:nvSpPr>
        <p:spPr>
          <a:xfrm>
            <a:off x="10505169" y="2854963"/>
            <a:ext cx="280133" cy="254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4"/>
          <p:cNvSpPr/>
          <p:nvPr/>
        </p:nvSpPr>
        <p:spPr>
          <a:xfrm>
            <a:off x="11039967" y="2867697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05"/>
          <p:cNvSpPr/>
          <p:nvPr/>
        </p:nvSpPr>
        <p:spPr>
          <a:xfrm>
            <a:off x="6226782" y="3377029"/>
            <a:ext cx="280266" cy="280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06"/>
          <p:cNvSpPr/>
          <p:nvPr/>
        </p:nvSpPr>
        <p:spPr>
          <a:xfrm>
            <a:off x="6761581" y="337702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07"/>
          <p:cNvSpPr/>
          <p:nvPr/>
        </p:nvSpPr>
        <p:spPr>
          <a:xfrm>
            <a:off x="7296379" y="3402495"/>
            <a:ext cx="280133" cy="2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08"/>
          <p:cNvSpPr/>
          <p:nvPr/>
        </p:nvSpPr>
        <p:spPr>
          <a:xfrm>
            <a:off x="7831177" y="3402495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09"/>
          <p:cNvSpPr/>
          <p:nvPr/>
        </p:nvSpPr>
        <p:spPr>
          <a:xfrm>
            <a:off x="8365975" y="3402495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0"/>
          <p:cNvSpPr/>
          <p:nvPr/>
        </p:nvSpPr>
        <p:spPr>
          <a:xfrm>
            <a:off x="8900774" y="3402495"/>
            <a:ext cx="280133" cy="229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1"/>
          <p:cNvSpPr/>
          <p:nvPr/>
        </p:nvSpPr>
        <p:spPr>
          <a:xfrm>
            <a:off x="9435572" y="3389762"/>
            <a:ext cx="280133" cy="254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2"/>
          <p:cNvSpPr/>
          <p:nvPr/>
        </p:nvSpPr>
        <p:spPr>
          <a:xfrm>
            <a:off x="9970371" y="3402495"/>
            <a:ext cx="280133" cy="2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3"/>
          <p:cNvSpPr/>
          <p:nvPr/>
        </p:nvSpPr>
        <p:spPr>
          <a:xfrm>
            <a:off x="10505169" y="337702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4"/>
          <p:cNvSpPr/>
          <p:nvPr/>
        </p:nvSpPr>
        <p:spPr>
          <a:xfrm>
            <a:off x="11039967" y="3377029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15"/>
          <p:cNvSpPr/>
          <p:nvPr/>
        </p:nvSpPr>
        <p:spPr>
          <a:xfrm>
            <a:off x="6226782" y="3911827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16"/>
          <p:cNvSpPr/>
          <p:nvPr/>
        </p:nvSpPr>
        <p:spPr>
          <a:xfrm>
            <a:off x="6761581" y="3924560"/>
            <a:ext cx="280133" cy="254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17"/>
          <p:cNvSpPr/>
          <p:nvPr/>
        </p:nvSpPr>
        <p:spPr>
          <a:xfrm>
            <a:off x="7296379" y="3937293"/>
            <a:ext cx="280133" cy="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18"/>
          <p:cNvSpPr/>
          <p:nvPr/>
        </p:nvSpPr>
        <p:spPr>
          <a:xfrm>
            <a:off x="7831177" y="3911827"/>
            <a:ext cx="280106" cy="280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19"/>
          <p:cNvSpPr/>
          <p:nvPr/>
        </p:nvSpPr>
        <p:spPr>
          <a:xfrm>
            <a:off x="8365975" y="3911827"/>
            <a:ext cx="280133" cy="280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0"/>
          <p:cNvSpPr/>
          <p:nvPr/>
        </p:nvSpPr>
        <p:spPr>
          <a:xfrm>
            <a:off x="8900774" y="3924560"/>
            <a:ext cx="280133" cy="254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1"/>
          <p:cNvSpPr/>
          <p:nvPr/>
        </p:nvSpPr>
        <p:spPr>
          <a:xfrm>
            <a:off x="9435572" y="3962760"/>
            <a:ext cx="280133" cy="178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2"/>
          <p:cNvSpPr/>
          <p:nvPr/>
        </p:nvSpPr>
        <p:spPr>
          <a:xfrm>
            <a:off x="9970371" y="3911827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3"/>
          <p:cNvSpPr/>
          <p:nvPr/>
        </p:nvSpPr>
        <p:spPr>
          <a:xfrm>
            <a:off x="10505169" y="3911827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4"/>
          <p:cNvSpPr/>
          <p:nvPr/>
        </p:nvSpPr>
        <p:spPr>
          <a:xfrm>
            <a:off x="11039967" y="3911827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25"/>
          <p:cNvSpPr/>
          <p:nvPr/>
        </p:nvSpPr>
        <p:spPr>
          <a:xfrm>
            <a:off x="6226782" y="4472092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26"/>
          <p:cNvSpPr/>
          <p:nvPr/>
        </p:nvSpPr>
        <p:spPr>
          <a:xfrm>
            <a:off x="6787047" y="4446626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27"/>
          <p:cNvSpPr/>
          <p:nvPr/>
        </p:nvSpPr>
        <p:spPr>
          <a:xfrm>
            <a:off x="7340946" y="4446626"/>
            <a:ext cx="1910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28"/>
          <p:cNvSpPr/>
          <p:nvPr/>
        </p:nvSpPr>
        <p:spPr>
          <a:xfrm>
            <a:off x="7831177" y="4446626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29"/>
          <p:cNvSpPr/>
          <p:nvPr/>
        </p:nvSpPr>
        <p:spPr>
          <a:xfrm>
            <a:off x="8365975" y="4446626"/>
            <a:ext cx="28021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630"/>
          <p:cNvSpPr/>
          <p:nvPr/>
        </p:nvSpPr>
        <p:spPr>
          <a:xfrm>
            <a:off x="8964440" y="4446626"/>
            <a:ext cx="152807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631"/>
          <p:cNvSpPr/>
          <p:nvPr/>
        </p:nvSpPr>
        <p:spPr>
          <a:xfrm>
            <a:off x="9435572" y="4472092"/>
            <a:ext cx="280133" cy="22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632"/>
          <p:cNvSpPr/>
          <p:nvPr/>
        </p:nvSpPr>
        <p:spPr>
          <a:xfrm>
            <a:off x="9995837" y="4446626"/>
            <a:ext cx="229200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633"/>
          <p:cNvSpPr/>
          <p:nvPr/>
        </p:nvSpPr>
        <p:spPr>
          <a:xfrm>
            <a:off x="10505169" y="4446626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634"/>
          <p:cNvSpPr/>
          <p:nvPr/>
        </p:nvSpPr>
        <p:spPr>
          <a:xfrm>
            <a:off x="11039967" y="4446626"/>
            <a:ext cx="280133" cy="28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11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- Tech</a:t>
            </a:r>
            <a:endParaRPr lang="en-US" dirty="0"/>
          </a:p>
        </p:txBody>
      </p:sp>
      <p:sp>
        <p:nvSpPr>
          <p:cNvPr id="273" name="Shape 2637"/>
          <p:cNvSpPr/>
          <p:nvPr/>
        </p:nvSpPr>
        <p:spPr>
          <a:xfrm>
            <a:off x="940403" y="2354060"/>
            <a:ext cx="152160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4" name="Shape 2638"/>
          <p:cNvSpPr/>
          <p:nvPr/>
        </p:nvSpPr>
        <p:spPr>
          <a:xfrm>
            <a:off x="1409560" y="2354059"/>
            <a:ext cx="278862" cy="279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5" name="Shape 2639"/>
          <p:cNvSpPr/>
          <p:nvPr/>
        </p:nvSpPr>
        <p:spPr>
          <a:xfrm>
            <a:off x="1942117" y="2404779"/>
            <a:ext cx="278958" cy="177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6" name="Shape 2640"/>
          <p:cNvSpPr/>
          <p:nvPr/>
        </p:nvSpPr>
        <p:spPr>
          <a:xfrm>
            <a:off x="2474673" y="2404779"/>
            <a:ext cx="278958" cy="177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7" name="Shape 2641"/>
          <p:cNvSpPr/>
          <p:nvPr/>
        </p:nvSpPr>
        <p:spPr>
          <a:xfrm>
            <a:off x="3007229" y="2404779"/>
            <a:ext cx="278958" cy="177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8" name="Shape 2642"/>
          <p:cNvSpPr/>
          <p:nvPr/>
        </p:nvSpPr>
        <p:spPr>
          <a:xfrm>
            <a:off x="3539786" y="2366740"/>
            <a:ext cx="278958" cy="25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9" name="Shape 2643"/>
          <p:cNvSpPr/>
          <p:nvPr/>
        </p:nvSpPr>
        <p:spPr>
          <a:xfrm>
            <a:off x="4135741" y="2354060"/>
            <a:ext cx="152160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0" name="Shape 2644"/>
          <p:cNvSpPr/>
          <p:nvPr/>
        </p:nvSpPr>
        <p:spPr>
          <a:xfrm>
            <a:off x="4642938" y="2354060"/>
            <a:ext cx="20287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1" name="Shape 2645"/>
          <p:cNvSpPr/>
          <p:nvPr/>
        </p:nvSpPr>
        <p:spPr>
          <a:xfrm>
            <a:off x="5137455" y="2392100"/>
            <a:ext cx="278958" cy="2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2" name="Shape 2646"/>
          <p:cNvSpPr/>
          <p:nvPr/>
        </p:nvSpPr>
        <p:spPr>
          <a:xfrm>
            <a:off x="5670011" y="2354060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3" name="Shape 2647"/>
          <p:cNvSpPr/>
          <p:nvPr/>
        </p:nvSpPr>
        <p:spPr>
          <a:xfrm>
            <a:off x="877004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4" name="Shape 2648"/>
          <p:cNvSpPr/>
          <p:nvPr/>
        </p:nvSpPr>
        <p:spPr>
          <a:xfrm>
            <a:off x="1409560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5" name="Shape 2649"/>
          <p:cNvSpPr/>
          <p:nvPr/>
        </p:nvSpPr>
        <p:spPr>
          <a:xfrm>
            <a:off x="1942117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6" name="Shape 2650"/>
          <p:cNvSpPr/>
          <p:nvPr/>
        </p:nvSpPr>
        <p:spPr>
          <a:xfrm>
            <a:off x="2474673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7" name="Shape 2651"/>
          <p:cNvSpPr/>
          <p:nvPr/>
        </p:nvSpPr>
        <p:spPr>
          <a:xfrm>
            <a:off x="3007229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8" name="Shape 2652"/>
          <p:cNvSpPr/>
          <p:nvPr/>
        </p:nvSpPr>
        <p:spPr>
          <a:xfrm>
            <a:off x="3539786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9" name="Shape 2653"/>
          <p:cNvSpPr/>
          <p:nvPr/>
        </p:nvSpPr>
        <p:spPr>
          <a:xfrm>
            <a:off x="4072342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0" name="Shape 2654"/>
          <p:cNvSpPr/>
          <p:nvPr/>
        </p:nvSpPr>
        <p:spPr>
          <a:xfrm>
            <a:off x="4604899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1" name="Shape 2655"/>
          <p:cNvSpPr/>
          <p:nvPr/>
        </p:nvSpPr>
        <p:spPr>
          <a:xfrm>
            <a:off x="5137455" y="2911976"/>
            <a:ext cx="278958" cy="228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2" name="Shape 2656"/>
          <p:cNvSpPr/>
          <p:nvPr/>
        </p:nvSpPr>
        <p:spPr>
          <a:xfrm>
            <a:off x="5670011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3" name="Shape 2657"/>
          <p:cNvSpPr/>
          <p:nvPr/>
        </p:nvSpPr>
        <p:spPr>
          <a:xfrm>
            <a:off x="877004" y="3419173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4" name="Shape 2658"/>
          <p:cNvSpPr/>
          <p:nvPr/>
        </p:nvSpPr>
        <p:spPr>
          <a:xfrm>
            <a:off x="1409560" y="3419173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5" name="Shape 2659"/>
          <p:cNvSpPr/>
          <p:nvPr/>
        </p:nvSpPr>
        <p:spPr>
          <a:xfrm>
            <a:off x="1942117" y="3419173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6" name="Shape 2660"/>
          <p:cNvSpPr/>
          <p:nvPr/>
        </p:nvSpPr>
        <p:spPr>
          <a:xfrm>
            <a:off x="2474673" y="3419173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7" name="Shape 2661"/>
          <p:cNvSpPr/>
          <p:nvPr/>
        </p:nvSpPr>
        <p:spPr>
          <a:xfrm>
            <a:off x="3007229" y="3419173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8" name="Shape 2662"/>
          <p:cNvSpPr/>
          <p:nvPr/>
        </p:nvSpPr>
        <p:spPr>
          <a:xfrm>
            <a:off x="3539786" y="3419173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9" name="Shape 2663"/>
          <p:cNvSpPr/>
          <p:nvPr/>
        </p:nvSpPr>
        <p:spPr>
          <a:xfrm>
            <a:off x="4072342" y="3482572"/>
            <a:ext cx="278958" cy="15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0" name="Shape 2664"/>
          <p:cNvSpPr/>
          <p:nvPr/>
        </p:nvSpPr>
        <p:spPr>
          <a:xfrm>
            <a:off x="4604899" y="3482572"/>
            <a:ext cx="278958" cy="15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1" name="Shape 2665"/>
          <p:cNvSpPr/>
          <p:nvPr/>
        </p:nvSpPr>
        <p:spPr>
          <a:xfrm>
            <a:off x="5137455" y="3482572"/>
            <a:ext cx="278958" cy="15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2" name="Shape 2666"/>
          <p:cNvSpPr/>
          <p:nvPr/>
        </p:nvSpPr>
        <p:spPr>
          <a:xfrm>
            <a:off x="5670011" y="3482572"/>
            <a:ext cx="278958" cy="15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3" name="Shape 2667"/>
          <p:cNvSpPr/>
          <p:nvPr/>
        </p:nvSpPr>
        <p:spPr>
          <a:xfrm>
            <a:off x="877004" y="4015129"/>
            <a:ext cx="278958" cy="15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4" name="Shape 2668"/>
          <p:cNvSpPr/>
          <p:nvPr/>
        </p:nvSpPr>
        <p:spPr>
          <a:xfrm>
            <a:off x="1409560" y="4015129"/>
            <a:ext cx="278958" cy="15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5" name="Shape 2669"/>
          <p:cNvSpPr/>
          <p:nvPr/>
        </p:nvSpPr>
        <p:spPr>
          <a:xfrm>
            <a:off x="1954796" y="3951729"/>
            <a:ext cx="253599" cy="278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6" name="Shape 2670"/>
          <p:cNvSpPr/>
          <p:nvPr/>
        </p:nvSpPr>
        <p:spPr>
          <a:xfrm>
            <a:off x="2474673" y="3989769"/>
            <a:ext cx="278958" cy="2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7" name="Shape 2671"/>
          <p:cNvSpPr/>
          <p:nvPr/>
        </p:nvSpPr>
        <p:spPr>
          <a:xfrm>
            <a:off x="3007229" y="3951729"/>
            <a:ext cx="278958" cy="278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8" name="Shape 2672"/>
          <p:cNvSpPr/>
          <p:nvPr/>
        </p:nvSpPr>
        <p:spPr>
          <a:xfrm>
            <a:off x="3539786" y="3989769"/>
            <a:ext cx="278958" cy="2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9" name="Shape 2673"/>
          <p:cNvSpPr/>
          <p:nvPr/>
        </p:nvSpPr>
        <p:spPr>
          <a:xfrm>
            <a:off x="4072342" y="3951729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0" name="Shape 2674"/>
          <p:cNvSpPr/>
          <p:nvPr/>
        </p:nvSpPr>
        <p:spPr>
          <a:xfrm>
            <a:off x="4617578" y="3951729"/>
            <a:ext cx="25359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1" name="Shape 2675"/>
          <p:cNvSpPr/>
          <p:nvPr/>
        </p:nvSpPr>
        <p:spPr>
          <a:xfrm>
            <a:off x="5200854" y="3951729"/>
            <a:ext cx="152234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2" name="Shape 2676"/>
          <p:cNvSpPr/>
          <p:nvPr/>
        </p:nvSpPr>
        <p:spPr>
          <a:xfrm>
            <a:off x="5708051" y="3951729"/>
            <a:ext cx="20287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3" name="Shape 2677"/>
          <p:cNvSpPr/>
          <p:nvPr/>
        </p:nvSpPr>
        <p:spPr>
          <a:xfrm>
            <a:off x="6278743" y="2354060"/>
            <a:ext cx="25359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4" name="Shape 2678"/>
          <p:cNvSpPr/>
          <p:nvPr/>
        </p:nvSpPr>
        <p:spPr>
          <a:xfrm>
            <a:off x="6798621" y="2354060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5" name="Shape 2679"/>
          <p:cNvSpPr/>
          <p:nvPr/>
        </p:nvSpPr>
        <p:spPr>
          <a:xfrm>
            <a:off x="7331177" y="2366740"/>
            <a:ext cx="278958" cy="253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6" name="Shape 2680"/>
          <p:cNvSpPr/>
          <p:nvPr/>
        </p:nvSpPr>
        <p:spPr>
          <a:xfrm>
            <a:off x="7863733" y="2354060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7" name="Shape 2681"/>
          <p:cNvSpPr/>
          <p:nvPr/>
        </p:nvSpPr>
        <p:spPr>
          <a:xfrm>
            <a:off x="8396290" y="2354060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8" name="Shape 2682"/>
          <p:cNvSpPr/>
          <p:nvPr/>
        </p:nvSpPr>
        <p:spPr>
          <a:xfrm>
            <a:off x="8928846" y="2354060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9" name="Shape 2683"/>
          <p:cNvSpPr/>
          <p:nvPr/>
        </p:nvSpPr>
        <p:spPr>
          <a:xfrm>
            <a:off x="9499442" y="2354060"/>
            <a:ext cx="202877" cy="27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0" name="Shape 2684"/>
          <p:cNvSpPr/>
          <p:nvPr/>
        </p:nvSpPr>
        <p:spPr>
          <a:xfrm>
            <a:off x="9993959" y="2354059"/>
            <a:ext cx="278958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1" name="Shape 2685"/>
          <p:cNvSpPr/>
          <p:nvPr/>
        </p:nvSpPr>
        <p:spPr>
          <a:xfrm>
            <a:off x="10526515" y="2354060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2" name="Shape 2686"/>
          <p:cNvSpPr/>
          <p:nvPr/>
        </p:nvSpPr>
        <p:spPr>
          <a:xfrm>
            <a:off x="11059072" y="2354060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3" name="Shape 2687"/>
          <p:cNvSpPr/>
          <p:nvPr/>
        </p:nvSpPr>
        <p:spPr>
          <a:xfrm>
            <a:off x="6266063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4" name="Shape 2688"/>
          <p:cNvSpPr/>
          <p:nvPr/>
        </p:nvSpPr>
        <p:spPr>
          <a:xfrm>
            <a:off x="6798621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5" name="Shape 2689"/>
          <p:cNvSpPr/>
          <p:nvPr/>
        </p:nvSpPr>
        <p:spPr>
          <a:xfrm>
            <a:off x="7331177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6" name="Shape 2690"/>
          <p:cNvSpPr/>
          <p:nvPr/>
        </p:nvSpPr>
        <p:spPr>
          <a:xfrm>
            <a:off x="7863733" y="2899296"/>
            <a:ext cx="278958" cy="25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7" name="Shape 2691"/>
          <p:cNvSpPr/>
          <p:nvPr/>
        </p:nvSpPr>
        <p:spPr>
          <a:xfrm>
            <a:off x="8459689" y="2886616"/>
            <a:ext cx="152160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8" name="Shape 2692"/>
          <p:cNvSpPr/>
          <p:nvPr/>
        </p:nvSpPr>
        <p:spPr>
          <a:xfrm>
            <a:off x="8954206" y="2886616"/>
            <a:ext cx="22823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9" name="Shape 2693"/>
          <p:cNvSpPr/>
          <p:nvPr/>
        </p:nvSpPr>
        <p:spPr>
          <a:xfrm>
            <a:off x="9461403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0" name="Shape 2694"/>
          <p:cNvSpPr/>
          <p:nvPr/>
        </p:nvSpPr>
        <p:spPr>
          <a:xfrm>
            <a:off x="9993959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1" name="Shape 2695"/>
          <p:cNvSpPr/>
          <p:nvPr/>
        </p:nvSpPr>
        <p:spPr>
          <a:xfrm>
            <a:off x="10526515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2" name="Shape 2696"/>
          <p:cNvSpPr/>
          <p:nvPr/>
        </p:nvSpPr>
        <p:spPr>
          <a:xfrm>
            <a:off x="11059072" y="288661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3" name="Shape 2697"/>
          <p:cNvSpPr/>
          <p:nvPr/>
        </p:nvSpPr>
        <p:spPr>
          <a:xfrm>
            <a:off x="6278743" y="3419173"/>
            <a:ext cx="25359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4" name="Shape 2698"/>
          <p:cNvSpPr/>
          <p:nvPr/>
        </p:nvSpPr>
        <p:spPr>
          <a:xfrm>
            <a:off x="6811300" y="3419173"/>
            <a:ext cx="25359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5" name="Shape 2699"/>
          <p:cNvSpPr/>
          <p:nvPr/>
        </p:nvSpPr>
        <p:spPr>
          <a:xfrm>
            <a:off x="7331177" y="3444533"/>
            <a:ext cx="278958" cy="228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6" name="Shape 2700"/>
          <p:cNvSpPr/>
          <p:nvPr/>
        </p:nvSpPr>
        <p:spPr>
          <a:xfrm>
            <a:off x="7863733" y="3419173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7" name="Shape 2701"/>
          <p:cNvSpPr/>
          <p:nvPr/>
        </p:nvSpPr>
        <p:spPr>
          <a:xfrm>
            <a:off x="8396290" y="3488912"/>
            <a:ext cx="278958" cy="12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8" name="Shape 2702"/>
          <p:cNvSpPr/>
          <p:nvPr/>
        </p:nvSpPr>
        <p:spPr>
          <a:xfrm>
            <a:off x="8928846" y="3431852"/>
            <a:ext cx="278958" cy="25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9" name="Shape 2703"/>
          <p:cNvSpPr/>
          <p:nvPr/>
        </p:nvSpPr>
        <p:spPr>
          <a:xfrm>
            <a:off x="9474082" y="3419173"/>
            <a:ext cx="253599" cy="27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0" name="Shape 2704"/>
          <p:cNvSpPr/>
          <p:nvPr/>
        </p:nvSpPr>
        <p:spPr>
          <a:xfrm>
            <a:off x="9993959" y="3419173"/>
            <a:ext cx="278958" cy="278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1" name="Shape 2705"/>
          <p:cNvSpPr/>
          <p:nvPr/>
        </p:nvSpPr>
        <p:spPr>
          <a:xfrm>
            <a:off x="10526515" y="3419173"/>
            <a:ext cx="278891" cy="279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2" name="Shape 2706"/>
          <p:cNvSpPr/>
          <p:nvPr/>
        </p:nvSpPr>
        <p:spPr>
          <a:xfrm>
            <a:off x="11097111" y="3419173"/>
            <a:ext cx="20287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6398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– Misc.</a:t>
            </a:r>
            <a:endParaRPr lang="en-US" dirty="0"/>
          </a:p>
        </p:txBody>
      </p:sp>
      <p:sp>
        <p:nvSpPr>
          <p:cNvPr id="120" name="Shape 2708"/>
          <p:cNvSpPr/>
          <p:nvPr/>
        </p:nvSpPr>
        <p:spPr>
          <a:xfrm>
            <a:off x="894932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709"/>
          <p:cNvSpPr/>
          <p:nvPr/>
        </p:nvSpPr>
        <p:spPr>
          <a:xfrm>
            <a:off x="1427488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710"/>
          <p:cNvSpPr/>
          <p:nvPr/>
        </p:nvSpPr>
        <p:spPr>
          <a:xfrm>
            <a:off x="1960045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711"/>
          <p:cNvSpPr/>
          <p:nvPr/>
        </p:nvSpPr>
        <p:spPr>
          <a:xfrm>
            <a:off x="2492601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712"/>
          <p:cNvSpPr/>
          <p:nvPr/>
        </p:nvSpPr>
        <p:spPr>
          <a:xfrm>
            <a:off x="3025157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713"/>
          <p:cNvSpPr/>
          <p:nvPr/>
        </p:nvSpPr>
        <p:spPr>
          <a:xfrm>
            <a:off x="3557714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714"/>
          <p:cNvSpPr/>
          <p:nvPr/>
        </p:nvSpPr>
        <p:spPr>
          <a:xfrm>
            <a:off x="4090270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715"/>
          <p:cNvSpPr/>
          <p:nvPr/>
        </p:nvSpPr>
        <p:spPr>
          <a:xfrm>
            <a:off x="4622827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716"/>
          <p:cNvSpPr/>
          <p:nvPr/>
        </p:nvSpPr>
        <p:spPr>
          <a:xfrm>
            <a:off x="5155383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717"/>
          <p:cNvSpPr/>
          <p:nvPr/>
        </p:nvSpPr>
        <p:spPr>
          <a:xfrm>
            <a:off x="5687939" y="23546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718"/>
          <p:cNvSpPr/>
          <p:nvPr/>
        </p:nvSpPr>
        <p:spPr>
          <a:xfrm>
            <a:off x="894932" y="28871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719"/>
          <p:cNvSpPr/>
          <p:nvPr/>
        </p:nvSpPr>
        <p:spPr>
          <a:xfrm>
            <a:off x="1427488" y="2887174"/>
            <a:ext cx="277844" cy="278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720"/>
          <p:cNvSpPr/>
          <p:nvPr/>
        </p:nvSpPr>
        <p:spPr>
          <a:xfrm>
            <a:off x="1960044" y="2887174"/>
            <a:ext cx="277844" cy="278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721"/>
          <p:cNvSpPr/>
          <p:nvPr/>
        </p:nvSpPr>
        <p:spPr>
          <a:xfrm>
            <a:off x="2492601" y="2887174"/>
            <a:ext cx="277844" cy="278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722"/>
          <p:cNvSpPr/>
          <p:nvPr/>
        </p:nvSpPr>
        <p:spPr>
          <a:xfrm>
            <a:off x="3025157" y="2887174"/>
            <a:ext cx="277838" cy="278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5" name="Shape 2723"/>
          <p:cNvSpPr/>
          <p:nvPr/>
        </p:nvSpPr>
        <p:spPr>
          <a:xfrm>
            <a:off x="3557714" y="28871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24"/>
          <p:cNvSpPr/>
          <p:nvPr/>
        </p:nvSpPr>
        <p:spPr>
          <a:xfrm>
            <a:off x="4090270" y="28871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7" name="Shape 2725"/>
          <p:cNvSpPr/>
          <p:nvPr/>
        </p:nvSpPr>
        <p:spPr>
          <a:xfrm>
            <a:off x="4622827" y="28871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8" name="Shape 2726"/>
          <p:cNvSpPr/>
          <p:nvPr/>
        </p:nvSpPr>
        <p:spPr>
          <a:xfrm>
            <a:off x="5180743" y="2887174"/>
            <a:ext cx="22823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9" name="Shape 2727"/>
          <p:cNvSpPr/>
          <p:nvPr/>
        </p:nvSpPr>
        <p:spPr>
          <a:xfrm>
            <a:off x="5687939" y="28871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0" name="Shape 2728"/>
          <p:cNvSpPr/>
          <p:nvPr/>
        </p:nvSpPr>
        <p:spPr>
          <a:xfrm>
            <a:off x="894932" y="3419729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1" name="Shape 2729"/>
          <p:cNvSpPr/>
          <p:nvPr/>
        </p:nvSpPr>
        <p:spPr>
          <a:xfrm>
            <a:off x="1427488" y="3419729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2" name="Shape 2730"/>
          <p:cNvSpPr/>
          <p:nvPr/>
        </p:nvSpPr>
        <p:spPr>
          <a:xfrm>
            <a:off x="1960045" y="3419729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3" name="Shape 2731"/>
          <p:cNvSpPr/>
          <p:nvPr/>
        </p:nvSpPr>
        <p:spPr>
          <a:xfrm>
            <a:off x="2492601" y="3432409"/>
            <a:ext cx="278958" cy="25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4" name="Shape 2732"/>
          <p:cNvSpPr/>
          <p:nvPr/>
        </p:nvSpPr>
        <p:spPr>
          <a:xfrm>
            <a:off x="3025157" y="3495809"/>
            <a:ext cx="278958" cy="12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5" name="Shape 2733"/>
          <p:cNvSpPr/>
          <p:nvPr/>
        </p:nvSpPr>
        <p:spPr>
          <a:xfrm>
            <a:off x="3646473" y="3419729"/>
            <a:ext cx="101440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6" name="Shape 2734"/>
          <p:cNvSpPr/>
          <p:nvPr/>
        </p:nvSpPr>
        <p:spPr>
          <a:xfrm>
            <a:off x="4090270" y="3457769"/>
            <a:ext cx="278958" cy="2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7" name="Shape 2735"/>
          <p:cNvSpPr/>
          <p:nvPr/>
        </p:nvSpPr>
        <p:spPr>
          <a:xfrm>
            <a:off x="4622827" y="3445089"/>
            <a:ext cx="278958" cy="228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8" name="Shape 2736"/>
          <p:cNvSpPr/>
          <p:nvPr/>
        </p:nvSpPr>
        <p:spPr>
          <a:xfrm>
            <a:off x="5155383" y="3419729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9" name="Shape 2737"/>
          <p:cNvSpPr/>
          <p:nvPr/>
        </p:nvSpPr>
        <p:spPr>
          <a:xfrm>
            <a:off x="5687939" y="3419729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0" name="Shape 2738"/>
          <p:cNvSpPr/>
          <p:nvPr/>
        </p:nvSpPr>
        <p:spPr>
          <a:xfrm>
            <a:off x="894932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1" name="Shape 2739"/>
          <p:cNvSpPr/>
          <p:nvPr/>
        </p:nvSpPr>
        <p:spPr>
          <a:xfrm>
            <a:off x="1427488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2" name="Shape 2740"/>
          <p:cNvSpPr/>
          <p:nvPr/>
        </p:nvSpPr>
        <p:spPr>
          <a:xfrm>
            <a:off x="1960045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3" name="Shape 2741"/>
          <p:cNvSpPr/>
          <p:nvPr/>
        </p:nvSpPr>
        <p:spPr>
          <a:xfrm>
            <a:off x="2492601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4" name="Shape 2742"/>
          <p:cNvSpPr/>
          <p:nvPr/>
        </p:nvSpPr>
        <p:spPr>
          <a:xfrm>
            <a:off x="3025157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5" name="Shape 2743"/>
          <p:cNvSpPr/>
          <p:nvPr/>
        </p:nvSpPr>
        <p:spPr>
          <a:xfrm>
            <a:off x="3557714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6" name="Shape 2744"/>
          <p:cNvSpPr/>
          <p:nvPr/>
        </p:nvSpPr>
        <p:spPr>
          <a:xfrm>
            <a:off x="4090270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7" name="Shape 2745"/>
          <p:cNvSpPr/>
          <p:nvPr/>
        </p:nvSpPr>
        <p:spPr>
          <a:xfrm>
            <a:off x="4622827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8" name="Shape 2746"/>
          <p:cNvSpPr/>
          <p:nvPr/>
        </p:nvSpPr>
        <p:spPr>
          <a:xfrm>
            <a:off x="5155383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9" name="Shape 2747"/>
          <p:cNvSpPr/>
          <p:nvPr/>
        </p:nvSpPr>
        <p:spPr>
          <a:xfrm>
            <a:off x="5687939" y="3952286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0" name="Shape 2748"/>
          <p:cNvSpPr/>
          <p:nvPr/>
        </p:nvSpPr>
        <p:spPr>
          <a:xfrm>
            <a:off x="6245855" y="235460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1" name="Shape 2749"/>
          <p:cNvSpPr/>
          <p:nvPr/>
        </p:nvSpPr>
        <p:spPr>
          <a:xfrm>
            <a:off x="6829132" y="2354604"/>
            <a:ext cx="17751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2" name="Shape 2750"/>
          <p:cNvSpPr/>
          <p:nvPr/>
        </p:nvSpPr>
        <p:spPr>
          <a:xfrm>
            <a:off x="7387048" y="2354604"/>
            <a:ext cx="126800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3" name="Shape 2751"/>
          <p:cNvSpPr/>
          <p:nvPr/>
        </p:nvSpPr>
        <p:spPr>
          <a:xfrm>
            <a:off x="7894244" y="2354604"/>
            <a:ext cx="17751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4" name="Shape 2752"/>
          <p:cNvSpPr/>
          <p:nvPr/>
        </p:nvSpPr>
        <p:spPr>
          <a:xfrm>
            <a:off x="8401441" y="2354604"/>
            <a:ext cx="22823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5" name="Shape 2753"/>
          <p:cNvSpPr/>
          <p:nvPr/>
        </p:nvSpPr>
        <p:spPr>
          <a:xfrm>
            <a:off x="8933997" y="2354604"/>
            <a:ext cx="22823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6" name="Shape 2754"/>
          <p:cNvSpPr/>
          <p:nvPr/>
        </p:nvSpPr>
        <p:spPr>
          <a:xfrm>
            <a:off x="9453873" y="2354604"/>
            <a:ext cx="25359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7" name="Shape 2755"/>
          <p:cNvSpPr/>
          <p:nvPr/>
        </p:nvSpPr>
        <p:spPr>
          <a:xfrm>
            <a:off x="9999110" y="2354604"/>
            <a:ext cx="22823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8" name="Shape 2756"/>
          <p:cNvSpPr/>
          <p:nvPr/>
        </p:nvSpPr>
        <p:spPr>
          <a:xfrm>
            <a:off x="10506307" y="2430684"/>
            <a:ext cx="278958" cy="12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9" name="Shape 2757"/>
          <p:cNvSpPr/>
          <p:nvPr/>
        </p:nvSpPr>
        <p:spPr>
          <a:xfrm>
            <a:off x="11038863" y="2354604"/>
            <a:ext cx="279030" cy="27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0" name="Shape 2758"/>
          <p:cNvSpPr/>
          <p:nvPr/>
        </p:nvSpPr>
        <p:spPr>
          <a:xfrm>
            <a:off x="6245855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1" name="Shape 2759"/>
          <p:cNvSpPr/>
          <p:nvPr/>
        </p:nvSpPr>
        <p:spPr>
          <a:xfrm>
            <a:off x="6778412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2" name="Shape 2760"/>
          <p:cNvSpPr/>
          <p:nvPr/>
        </p:nvSpPr>
        <p:spPr>
          <a:xfrm>
            <a:off x="7310969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3" name="Shape 2761"/>
          <p:cNvSpPr/>
          <p:nvPr/>
        </p:nvSpPr>
        <p:spPr>
          <a:xfrm>
            <a:off x="7843525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4" name="Shape 2762"/>
          <p:cNvSpPr/>
          <p:nvPr/>
        </p:nvSpPr>
        <p:spPr>
          <a:xfrm>
            <a:off x="8376081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5" name="Shape 2763"/>
          <p:cNvSpPr/>
          <p:nvPr/>
        </p:nvSpPr>
        <p:spPr>
          <a:xfrm>
            <a:off x="8908637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6" name="Shape 2764"/>
          <p:cNvSpPr/>
          <p:nvPr/>
        </p:nvSpPr>
        <p:spPr>
          <a:xfrm>
            <a:off x="9441194" y="2899840"/>
            <a:ext cx="278958" cy="25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7" name="Shape 2765"/>
          <p:cNvSpPr/>
          <p:nvPr/>
        </p:nvSpPr>
        <p:spPr>
          <a:xfrm>
            <a:off x="9973750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8" name="Shape 2766"/>
          <p:cNvSpPr/>
          <p:nvPr/>
        </p:nvSpPr>
        <p:spPr>
          <a:xfrm>
            <a:off x="10506307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9" name="Shape 2767"/>
          <p:cNvSpPr/>
          <p:nvPr/>
        </p:nvSpPr>
        <p:spPr>
          <a:xfrm>
            <a:off x="11038863" y="2887161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0" name="Shape 2768"/>
          <p:cNvSpPr/>
          <p:nvPr/>
        </p:nvSpPr>
        <p:spPr>
          <a:xfrm>
            <a:off x="6245855" y="3508476"/>
            <a:ext cx="278958" cy="10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1" name="Shape 2769"/>
          <p:cNvSpPr/>
          <p:nvPr/>
        </p:nvSpPr>
        <p:spPr>
          <a:xfrm>
            <a:off x="6816452" y="3419717"/>
            <a:ext cx="20287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2" name="Shape 2770"/>
          <p:cNvSpPr/>
          <p:nvPr/>
        </p:nvSpPr>
        <p:spPr>
          <a:xfrm>
            <a:off x="7310969" y="34197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3" name="Shape 2771"/>
          <p:cNvSpPr/>
          <p:nvPr/>
        </p:nvSpPr>
        <p:spPr>
          <a:xfrm>
            <a:off x="7843525" y="34197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4" name="Shape 2772"/>
          <p:cNvSpPr/>
          <p:nvPr/>
        </p:nvSpPr>
        <p:spPr>
          <a:xfrm>
            <a:off x="8376081" y="34197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5" name="Shape 2773"/>
          <p:cNvSpPr/>
          <p:nvPr/>
        </p:nvSpPr>
        <p:spPr>
          <a:xfrm>
            <a:off x="8908637" y="34197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6" name="Shape 2774"/>
          <p:cNvSpPr/>
          <p:nvPr/>
        </p:nvSpPr>
        <p:spPr>
          <a:xfrm>
            <a:off x="9441194" y="3419717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7" name="Shape 2775"/>
          <p:cNvSpPr/>
          <p:nvPr/>
        </p:nvSpPr>
        <p:spPr>
          <a:xfrm>
            <a:off x="9973750" y="3464097"/>
            <a:ext cx="278958" cy="2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8" name="Shape 2776"/>
          <p:cNvSpPr/>
          <p:nvPr/>
        </p:nvSpPr>
        <p:spPr>
          <a:xfrm>
            <a:off x="10569706" y="3419717"/>
            <a:ext cx="152160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9" name="Shape 2777"/>
          <p:cNvSpPr/>
          <p:nvPr/>
        </p:nvSpPr>
        <p:spPr>
          <a:xfrm>
            <a:off x="11076903" y="3419717"/>
            <a:ext cx="20287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0" name="Shape 2778"/>
          <p:cNvSpPr/>
          <p:nvPr/>
        </p:nvSpPr>
        <p:spPr>
          <a:xfrm>
            <a:off x="6245855" y="39522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1" name="Shape 2779"/>
          <p:cNvSpPr/>
          <p:nvPr/>
        </p:nvSpPr>
        <p:spPr>
          <a:xfrm>
            <a:off x="6816452" y="3952274"/>
            <a:ext cx="202879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2" name="Shape 2780"/>
          <p:cNvSpPr/>
          <p:nvPr/>
        </p:nvSpPr>
        <p:spPr>
          <a:xfrm>
            <a:off x="7387048" y="3952274"/>
            <a:ext cx="126800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3" name="Shape 2781"/>
          <p:cNvSpPr/>
          <p:nvPr/>
        </p:nvSpPr>
        <p:spPr>
          <a:xfrm>
            <a:off x="7843525" y="39522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4" name="Shape 2782"/>
          <p:cNvSpPr/>
          <p:nvPr/>
        </p:nvSpPr>
        <p:spPr>
          <a:xfrm>
            <a:off x="8376081" y="3971293"/>
            <a:ext cx="279227" cy="240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5" name="Shape 2783"/>
          <p:cNvSpPr/>
          <p:nvPr/>
        </p:nvSpPr>
        <p:spPr>
          <a:xfrm>
            <a:off x="8908637" y="3971293"/>
            <a:ext cx="278958" cy="240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6" name="Shape 2784"/>
          <p:cNvSpPr/>
          <p:nvPr/>
        </p:nvSpPr>
        <p:spPr>
          <a:xfrm>
            <a:off x="9441194" y="3952274"/>
            <a:ext cx="278958" cy="27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7" name="Shape 2785"/>
          <p:cNvSpPr/>
          <p:nvPr/>
        </p:nvSpPr>
        <p:spPr>
          <a:xfrm>
            <a:off x="9973750" y="3977633"/>
            <a:ext cx="278958" cy="228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8" name="Shape 2786"/>
          <p:cNvSpPr/>
          <p:nvPr/>
        </p:nvSpPr>
        <p:spPr>
          <a:xfrm>
            <a:off x="10506306" y="3964953"/>
            <a:ext cx="278758" cy="253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9" name="Shape 2787"/>
          <p:cNvSpPr/>
          <p:nvPr/>
        </p:nvSpPr>
        <p:spPr>
          <a:xfrm>
            <a:off x="11038863" y="3952274"/>
            <a:ext cx="278786" cy="278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5925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– </a:t>
            </a:r>
            <a:r>
              <a:rPr lang="en-US" dirty="0" err="1" smtClean="0"/>
              <a:t>eCommerce</a:t>
            </a:r>
            <a:r>
              <a:rPr lang="en-US" dirty="0" smtClean="0"/>
              <a:t> &amp; Web</a:t>
            </a:r>
            <a:endParaRPr lang="en-US" dirty="0"/>
          </a:p>
        </p:txBody>
      </p:sp>
      <p:sp>
        <p:nvSpPr>
          <p:cNvPr id="266" name="Shape 2790"/>
          <p:cNvSpPr/>
          <p:nvPr/>
        </p:nvSpPr>
        <p:spPr>
          <a:xfrm>
            <a:off x="912861" y="2341116"/>
            <a:ext cx="279403" cy="20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7" name="Shape 2791"/>
          <p:cNvSpPr/>
          <p:nvPr/>
        </p:nvSpPr>
        <p:spPr>
          <a:xfrm>
            <a:off x="1446267" y="2328416"/>
            <a:ext cx="279403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8" name="Shape 2792"/>
          <p:cNvSpPr/>
          <p:nvPr/>
        </p:nvSpPr>
        <p:spPr>
          <a:xfrm>
            <a:off x="1979672" y="230301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9" name="Shape 2793"/>
          <p:cNvSpPr/>
          <p:nvPr/>
        </p:nvSpPr>
        <p:spPr>
          <a:xfrm>
            <a:off x="2513078" y="230301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0" name="Shape 2794"/>
          <p:cNvSpPr/>
          <p:nvPr/>
        </p:nvSpPr>
        <p:spPr>
          <a:xfrm>
            <a:off x="3046484" y="230301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1" name="Shape 2795"/>
          <p:cNvSpPr/>
          <p:nvPr/>
        </p:nvSpPr>
        <p:spPr>
          <a:xfrm>
            <a:off x="3579890" y="230301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2" name="Shape 2796"/>
          <p:cNvSpPr/>
          <p:nvPr/>
        </p:nvSpPr>
        <p:spPr>
          <a:xfrm>
            <a:off x="4113295" y="230301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3" name="Shape 2797"/>
          <p:cNvSpPr/>
          <p:nvPr/>
        </p:nvSpPr>
        <p:spPr>
          <a:xfrm>
            <a:off x="4646701" y="230301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4" name="Shape 2798"/>
          <p:cNvSpPr/>
          <p:nvPr/>
        </p:nvSpPr>
        <p:spPr>
          <a:xfrm>
            <a:off x="5180107" y="2366516"/>
            <a:ext cx="279403" cy="152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5" name="Shape 2799"/>
          <p:cNvSpPr/>
          <p:nvPr/>
        </p:nvSpPr>
        <p:spPr>
          <a:xfrm>
            <a:off x="5713512" y="2341116"/>
            <a:ext cx="279403" cy="20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6" name="Shape 2800"/>
          <p:cNvSpPr/>
          <p:nvPr/>
        </p:nvSpPr>
        <p:spPr>
          <a:xfrm>
            <a:off x="912861" y="2887222"/>
            <a:ext cx="279403" cy="177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7" name="Shape 2801"/>
          <p:cNvSpPr/>
          <p:nvPr/>
        </p:nvSpPr>
        <p:spPr>
          <a:xfrm>
            <a:off x="1446267" y="2899922"/>
            <a:ext cx="279403" cy="152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8" name="Shape 2802"/>
          <p:cNvSpPr/>
          <p:nvPr/>
        </p:nvSpPr>
        <p:spPr>
          <a:xfrm>
            <a:off x="1979672" y="2874522"/>
            <a:ext cx="279403" cy="20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9" name="Shape 2803"/>
          <p:cNvSpPr/>
          <p:nvPr/>
        </p:nvSpPr>
        <p:spPr>
          <a:xfrm>
            <a:off x="2513078" y="2887222"/>
            <a:ext cx="279403" cy="177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0" name="Shape 2804"/>
          <p:cNvSpPr/>
          <p:nvPr/>
        </p:nvSpPr>
        <p:spPr>
          <a:xfrm>
            <a:off x="3046484" y="2899922"/>
            <a:ext cx="279403" cy="152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1" name="Shape 2805"/>
          <p:cNvSpPr/>
          <p:nvPr/>
        </p:nvSpPr>
        <p:spPr>
          <a:xfrm>
            <a:off x="3579890" y="2874522"/>
            <a:ext cx="279403" cy="20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2" name="Shape 2806"/>
          <p:cNvSpPr/>
          <p:nvPr/>
        </p:nvSpPr>
        <p:spPr>
          <a:xfrm>
            <a:off x="4113295" y="2887222"/>
            <a:ext cx="279403" cy="177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3" name="Shape 2807"/>
          <p:cNvSpPr/>
          <p:nvPr/>
        </p:nvSpPr>
        <p:spPr>
          <a:xfrm>
            <a:off x="4646701" y="2874522"/>
            <a:ext cx="279403" cy="20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4" name="Shape 2808"/>
          <p:cNvSpPr/>
          <p:nvPr/>
        </p:nvSpPr>
        <p:spPr>
          <a:xfrm>
            <a:off x="5180107" y="283642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5" name="Shape 2809"/>
          <p:cNvSpPr/>
          <p:nvPr/>
        </p:nvSpPr>
        <p:spPr>
          <a:xfrm>
            <a:off x="5713512" y="283642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6" name="Shape 2810"/>
          <p:cNvSpPr/>
          <p:nvPr/>
        </p:nvSpPr>
        <p:spPr>
          <a:xfrm>
            <a:off x="6262570" y="2315716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7" name="Shape 2811"/>
          <p:cNvSpPr/>
          <p:nvPr/>
        </p:nvSpPr>
        <p:spPr>
          <a:xfrm>
            <a:off x="6795976" y="2315716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8" name="Shape 2812"/>
          <p:cNvSpPr/>
          <p:nvPr/>
        </p:nvSpPr>
        <p:spPr>
          <a:xfrm>
            <a:off x="7329382" y="2315716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9" name="Shape 2813"/>
          <p:cNvSpPr/>
          <p:nvPr/>
        </p:nvSpPr>
        <p:spPr>
          <a:xfrm>
            <a:off x="7862787" y="2334766"/>
            <a:ext cx="279403" cy="22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0" name="Shape 2814"/>
          <p:cNvSpPr/>
          <p:nvPr/>
        </p:nvSpPr>
        <p:spPr>
          <a:xfrm>
            <a:off x="8421593" y="2303016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1" name="Shape 2815"/>
          <p:cNvSpPr/>
          <p:nvPr/>
        </p:nvSpPr>
        <p:spPr>
          <a:xfrm>
            <a:off x="8942299" y="2303016"/>
            <a:ext cx="2540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2" name="Shape 2816"/>
          <p:cNvSpPr/>
          <p:nvPr/>
        </p:nvSpPr>
        <p:spPr>
          <a:xfrm>
            <a:off x="9456655" y="230301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3" name="Shape 2817"/>
          <p:cNvSpPr/>
          <p:nvPr/>
        </p:nvSpPr>
        <p:spPr>
          <a:xfrm>
            <a:off x="9996410" y="2328416"/>
            <a:ext cx="279403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4" name="Shape 2818"/>
          <p:cNvSpPr/>
          <p:nvPr/>
        </p:nvSpPr>
        <p:spPr>
          <a:xfrm>
            <a:off x="10529816" y="2315716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5" name="Shape 2819"/>
          <p:cNvSpPr/>
          <p:nvPr/>
        </p:nvSpPr>
        <p:spPr>
          <a:xfrm>
            <a:off x="11063222" y="2315716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6" name="Shape 2820"/>
          <p:cNvSpPr/>
          <p:nvPr/>
        </p:nvSpPr>
        <p:spPr>
          <a:xfrm>
            <a:off x="6262570" y="2849122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7" name="Shape 2821"/>
          <p:cNvSpPr/>
          <p:nvPr/>
        </p:nvSpPr>
        <p:spPr>
          <a:xfrm>
            <a:off x="6795976" y="2849122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8" name="Shape 2822"/>
          <p:cNvSpPr/>
          <p:nvPr/>
        </p:nvSpPr>
        <p:spPr>
          <a:xfrm>
            <a:off x="7329382" y="2849122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9" name="Shape 2823"/>
          <p:cNvSpPr/>
          <p:nvPr/>
        </p:nvSpPr>
        <p:spPr>
          <a:xfrm>
            <a:off x="7862787" y="2868172"/>
            <a:ext cx="279403" cy="22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0" name="Shape 2824"/>
          <p:cNvSpPr/>
          <p:nvPr/>
        </p:nvSpPr>
        <p:spPr>
          <a:xfrm>
            <a:off x="8396193" y="2836421"/>
            <a:ext cx="279403" cy="279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1" name="Shape 2825"/>
          <p:cNvSpPr/>
          <p:nvPr/>
        </p:nvSpPr>
        <p:spPr>
          <a:xfrm>
            <a:off x="8929599" y="2874522"/>
            <a:ext cx="279403" cy="20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2" name="Shape 2826"/>
          <p:cNvSpPr/>
          <p:nvPr/>
        </p:nvSpPr>
        <p:spPr>
          <a:xfrm>
            <a:off x="9463005" y="2861822"/>
            <a:ext cx="279403" cy="228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3" name="Shape 2827"/>
          <p:cNvSpPr/>
          <p:nvPr/>
        </p:nvSpPr>
        <p:spPr>
          <a:xfrm>
            <a:off x="10034511" y="2836422"/>
            <a:ext cx="2032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4" name="Shape 2828"/>
          <p:cNvSpPr/>
          <p:nvPr/>
        </p:nvSpPr>
        <p:spPr>
          <a:xfrm>
            <a:off x="10555216" y="283642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5" name="Shape 2829"/>
          <p:cNvSpPr/>
          <p:nvPr/>
        </p:nvSpPr>
        <p:spPr>
          <a:xfrm>
            <a:off x="11063222" y="283642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6" name="Shape 2831"/>
          <p:cNvSpPr/>
          <p:nvPr/>
        </p:nvSpPr>
        <p:spPr>
          <a:xfrm>
            <a:off x="950961" y="3939100"/>
            <a:ext cx="2032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7" name="Shape 2832"/>
          <p:cNvSpPr/>
          <p:nvPr/>
        </p:nvSpPr>
        <p:spPr>
          <a:xfrm>
            <a:off x="1484367" y="3939100"/>
            <a:ext cx="2032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8" name="Shape 2833"/>
          <p:cNvSpPr/>
          <p:nvPr/>
        </p:nvSpPr>
        <p:spPr>
          <a:xfrm>
            <a:off x="1979672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9" name="Shape 2834"/>
          <p:cNvSpPr/>
          <p:nvPr/>
        </p:nvSpPr>
        <p:spPr>
          <a:xfrm>
            <a:off x="2513078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0" name="Shape 2835"/>
          <p:cNvSpPr/>
          <p:nvPr/>
        </p:nvSpPr>
        <p:spPr>
          <a:xfrm>
            <a:off x="3046484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1" name="Shape 2836"/>
          <p:cNvSpPr/>
          <p:nvPr/>
        </p:nvSpPr>
        <p:spPr>
          <a:xfrm>
            <a:off x="3579890" y="3977201"/>
            <a:ext cx="279403" cy="203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2" name="Shape 2837"/>
          <p:cNvSpPr/>
          <p:nvPr/>
        </p:nvSpPr>
        <p:spPr>
          <a:xfrm>
            <a:off x="4113295" y="3970851"/>
            <a:ext cx="279403" cy="21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3" name="Shape 2838"/>
          <p:cNvSpPr/>
          <p:nvPr/>
        </p:nvSpPr>
        <p:spPr>
          <a:xfrm>
            <a:off x="4646701" y="3964500"/>
            <a:ext cx="279403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4" name="Shape 2839"/>
          <p:cNvSpPr/>
          <p:nvPr/>
        </p:nvSpPr>
        <p:spPr>
          <a:xfrm>
            <a:off x="5180107" y="3951800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5" name="Shape 2840"/>
          <p:cNvSpPr/>
          <p:nvPr/>
        </p:nvSpPr>
        <p:spPr>
          <a:xfrm>
            <a:off x="5713512" y="3951800"/>
            <a:ext cx="279403" cy="254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6" name="Shape 2841"/>
          <p:cNvSpPr/>
          <p:nvPr/>
        </p:nvSpPr>
        <p:spPr>
          <a:xfrm>
            <a:off x="912861" y="4497906"/>
            <a:ext cx="279403" cy="228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7" name="Shape 2842"/>
          <p:cNvSpPr/>
          <p:nvPr/>
        </p:nvSpPr>
        <p:spPr>
          <a:xfrm>
            <a:off x="1446267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8" name="Shape 2843"/>
          <p:cNvSpPr/>
          <p:nvPr/>
        </p:nvSpPr>
        <p:spPr>
          <a:xfrm>
            <a:off x="1979672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9" name="Shape 2844"/>
          <p:cNvSpPr/>
          <p:nvPr/>
        </p:nvSpPr>
        <p:spPr>
          <a:xfrm>
            <a:off x="2513078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0" name="Shape 2845"/>
          <p:cNvSpPr/>
          <p:nvPr/>
        </p:nvSpPr>
        <p:spPr>
          <a:xfrm>
            <a:off x="3071884" y="4472506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1" name="Shape 2846"/>
          <p:cNvSpPr/>
          <p:nvPr/>
        </p:nvSpPr>
        <p:spPr>
          <a:xfrm>
            <a:off x="3605290" y="4472506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2" name="Shape 2847"/>
          <p:cNvSpPr/>
          <p:nvPr/>
        </p:nvSpPr>
        <p:spPr>
          <a:xfrm>
            <a:off x="4113295" y="4472506"/>
            <a:ext cx="279403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3" name="Shape 2848"/>
          <p:cNvSpPr/>
          <p:nvPr/>
        </p:nvSpPr>
        <p:spPr>
          <a:xfrm>
            <a:off x="4646701" y="4472506"/>
            <a:ext cx="279403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4" name="Shape 2849"/>
          <p:cNvSpPr/>
          <p:nvPr/>
        </p:nvSpPr>
        <p:spPr>
          <a:xfrm>
            <a:off x="5180107" y="4491556"/>
            <a:ext cx="279403" cy="24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5" name="Shape 2850"/>
          <p:cNvSpPr/>
          <p:nvPr/>
        </p:nvSpPr>
        <p:spPr>
          <a:xfrm>
            <a:off x="5713512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6" name="Shape 2851"/>
          <p:cNvSpPr/>
          <p:nvPr/>
        </p:nvSpPr>
        <p:spPr>
          <a:xfrm>
            <a:off x="912861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7" name="Shape 2852"/>
          <p:cNvSpPr/>
          <p:nvPr/>
        </p:nvSpPr>
        <p:spPr>
          <a:xfrm>
            <a:off x="1458967" y="5005912"/>
            <a:ext cx="2540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8" name="Shape 2853"/>
          <p:cNvSpPr/>
          <p:nvPr/>
        </p:nvSpPr>
        <p:spPr>
          <a:xfrm>
            <a:off x="2005073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9" name="Shape 2854"/>
          <p:cNvSpPr/>
          <p:nvPr/>
        </p:nvSpPr>
        <p:spPr>
          <a:xfrm>
            <a:off x="2513077" y="5005912"/>
            <a:ext cx="279338" cy="279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0" name="Shape 2855"/>
          <p:cNvSpPr/>
          <p:nvPr/>
        </p:nvSpPr>
        <p:spPr>
          <a:xfrm>
            <a:off x="3059183" y="5005912"/>
            <a:ext cx="253938" cy="279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1" name="Shape 2856"/>
          <p:cNvSpPr/>
          <p:nvPr/>
        </p:nvSpPr>
        <p:spPr>
          <a:xfrm>
            <a:off x="3579889" y="5005912"/>
            <a:ext cx="279540" cy="279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2" name="Shape 2857"/>
          <p:cNvSpPr/>
          <p:nvPr/>
        </p:nvSpPr>
        <p:spPr>
          <a:xfrm>
            <a:off x="4113295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3" name="Shape 2858"/>
          <p:cNvSpPr/>
          <p:nvPr/>
        </p:nvSpPr>
        <p:spPr>
          <a:xfrm>
            <a:off x="4672101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4" name="Shape 2859"/>
          <p:cNvSpPr/>
          <p:nvPr/>
        </p:nvSpPr>
        <p:spPr>
          <a:xfrm>
            <a:off x="5180107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5" name="Shape 2860"/>
          <p:cNvSpPr/>
          <p:nvPr/>
        </p:nvSpPr>
        <p:spPr>
          <a:xfrm>
            <a:off x="5713512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6" name="Shape 2861"/>
          <p:cNvSpPr/>
          <p:nvPr/>
        </p:nvSpPr>
        <p:spPr>
          <a:xfrm>
            <a:off x="6285019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7" name="Shape 2862"/>
          <p:cNvSpPr/>
          <p:nvPr/>
        </p:nvSpPr>
        <p:spPr>
          <a:xfrm>
            <a:off x="6818424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8" name="Shape 2863"/>
          <p:cNvSpPr/>
          <p:nvPr/>
        </p:nvSpPr>
        <p:spPr>
          <a:xfrm>
            <a:off x="7351830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9" name="Shape 2864"/>
          <p:cNvSpPr/>
          <p:nvPr/>
        </p:nvSpPr>
        <p:spPr>
          <a:xfrm>
            <a:off x="7885235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0" name="Shape 2865"/>
          <p:cNvSpPr/>
          <p:nvPr/>
        </p:nvSpPr>
        <p:spPr>
          <a:xfrm>
            <a:off x="8418641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1" name="Shape 2866"/>
          <p:cNvSpPr/>
          <p:nvPr/>
        </p:nvSpPr>
        <p:spPr>
          <a:xfrm>
            <a:off x="8952047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2" name="Shape 2867"/>
          <p:cNvSpPr/>
          <p:nvPr/>
        </p:nvSpPr>
        <p:spPr>
          <a:xfrm>
            <a:off x="9485453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3" name="Shape 2868"/>
          <p:cNvSpPr/>
          <p:nvPr/>
        </p:nvSpPr>
        <p:spPr>
          <a:xfrm>
            <a:off x="10018858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4" name="Shape 2869"/>
          <p:cNvSpPr/>
          <p:nvPr/>
        </p:nvSpPr>
        <p:spPr>
          <a:xfrm>
            <a:off x="10552264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5" name="Shape 2870"/>
          <p:cNvSpPr/>
          <p:nvPr/>
        </p:nvSpPr>
        <p:spPr>
          <a:xfrm>
            <a:off x="11085670" y="3939100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6" name="Shape 2871"/>
          <p:cNvSpPr/>
          <p:nvPr/>
        </p:nvSpPr>
        <p:spPr>
          <a:xfrm>
            <a:off x="6285019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7" name="Shape 2872"/>
          <p:cNvSpPr/>
          <p:nvPr/>
        </p:nvSpPr>
        <p:spPr>
          <a:xfrm>
            <a:off x="6818424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8" name="Shape 2873"/>
          <p:cNvSpPr/>
          <p:nvPr/>
        </p:nvSpPr>
        <p:spPr>
          <a:xfrm>
            <a:off x="7351830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9" name="Shape 2874"/>
          <p:cNvSpPr/>
          <p:nvPr/>
        </p:nvSpPr>
        <p:spPr>
          <a:xfrm>
            <a:off x="7885235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0" name="Shape 2875"/>
          <p:cNvSpPr/>
          <p:nvPr/>
        </p:nvSpPr>
        <p:spPr>
          <a:xfrm>
            <a:off x="8418641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1" name="Shape 2876"/>
          <p:cNvSpPr/>
          <p:nvPr/>
        </p:nvSpPr>
        <p:spPr>
          <a:xfrm>
            <a:off x="8952047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2" name="Shape 2877"/>
          <p:cNvSpPr/>
          <p:nvPr/>
        </p:nvSpPr>
        <p:spPr>
          <a:xfrm>
            <a:off x="9485453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3" name="Shape 2878"/>
          <p:cNvSpPr/>
          <p:nvPr/>
        </p:nvSpPr>
        <p:spPr>
          <a:xfrm>
            <a:off x="10018858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4" name="Shape 2879"/>
          <p:cNvSpPr/>
          <p:nvPr/>
        </p:nvSpPr>
        <p:spPr>
          <a:xfrm>
            <a:off x="10552264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5" name="Shape 2880"/>
          <p:cNvSpPr/>
          <p:nvPr/>
        </p:nvSpPr>
        <p:spPr>
          <a:xfrm>
            <a:off x="11085670" y="4472506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6" name="Shape 2881"/>
          <p:cNvSpPr/>
          <p:nvPr/>
        </p:nvSpPr>
        <p:spPr>
          <a:xfrm>
            <a:off x="6285019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7" name="Shape 2882"/>
          <p:cNvSpPr/>
          <p:nvPr/>
        </p:nvSpPr>
        <p:spPr>
          <a:xfrm>
            <a:off x="6818424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8" name="Shape 2883"/>
          <p:cNvSpPr/>
          <p:nvPr/>
        </p:nvSpPr>
        <p:spPr>
          <a:xfrm>
            <a:off x="7351830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9" name="Shape 2884"/>
          <p:cNvSpPr/>
          <p:nvPr/>
        </p:nvSpPr>
        <p:spPr>
          <a:xfrm>
            <a:off x="7885235" y="5005912"/>
            <a:ext cx="2794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0" name="Shape 2885"/>
          <p:cNvSpPr/>
          <p:nvPr/>
        </p:nvSpPr>
        <p:spPr>
          <a:xfrm>
            <a:off x="8444041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1" name="Shape 2886"/>
          <p:cNvSpPr/>
          <p:nvPr/>
        </p:nvSpPr>
        <p:spPr>
          <a:xfrm>
            <a:off x="8977447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2" name="Shape 2887"/>
          <p:cNvSpPr/>
          <p:nvPr/>
        </p:nvSpPr>
        <p:spPr>
          <a:xfrm>
            <a:off x="9510853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3" name="Shape 2888"/>
          <p:cNvSpPr/>
          <p:nvPr/>
        </p:nvSpPr>
        <p:spPr>
          <a:xfrm>
            <a:off x="10044259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4" name="Shape 2889"/>
          <p:cNvSpPr/>
          <p:nvPr/>
        </p:nvSpPr>
        <p:spPr>
          <a:xfrm>
            <a:off x="10577665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5" name="Shape 2890"/>
          <p:cNvSpPr/>
          <p:nvPr/>
        </p:nvSpPr>
        <p:spPr>
          <a:xfrm>
            <a:off x="11111070" y="5005912"/>
            <a:ext cx="228603" cy="27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6578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– Arrows, location, weather</a:t>
            </a:r>
            <a:endParaRPr lang="en-US" dirty="0"/>
          </a:p>
        </p:txBody>
      </p:sp>
      <p:sp>
        <p:nvSpPr>
          <p:cNvPr id="392" name="Shape 2893"/>
          <p:cNvSpPr/>
          <p:nvPr/>
        </p:nvSpPr>
        <p:spPr>
          <a:xfrm>
            <a:off x="868901" y="2295237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3" name="Shape 2894"/>
          <p:cNvSpPr/>
          <p:nvPr/>
        </p:nvSpPr>
        <p:spPr>
          <a:xfrm>
            <a:off x="1401989" y="2295237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4" name="Shape 2895"/>
          <p:cNvSpPr/>
          <p:nvPr/>
        </p:nvSpPr>
        <p:spPr>
          <a:xfrm>
            <a:off x="2004886" y="2295237"/>
            <a:ext cx="139619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5" name="Shape 2896"/>
          <p:cNvSpPr/>
          <p:nvPr/>
        </p:nvSpPr>
        <p:spPr>
          <a:xfrm>
            <a:off x="2537974" y="2295237"/>
            <a:ext cx="139619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6" name="Shape 2897"/>
          <p:cNvSpPr/>
          <p:nvPr/>
        </p:nvSpPr>
        <p:spPr>
          <a:xfrm>
            <a:off x="3001252" y="2365046"/>
            <a:ext cx="279237" cy="139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7" name="Shape 2898"/>
          <p:cNvSpPr/>
          <p:nvPr/>
        </p:nvSpPr>
        <p:spPr>
          <a:xfrm>
            <a:off x="3534341" y="2365046"/>
            <a:ext cx="279237" cy="139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8" name="Shape 2899"/>
          <p:cNvSpPr/>
          <p:nvPr/>
        </p:nvSpPr>
        <p:spPr>
          <a:xfrm>
            <a:off x="4080121" y="2371392"/>
            <a:ext cx="253852" cy="12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9" name="Shape 2900"/>
          <p:cNvSpPr/>
          <p:nvPr/>
        </p:nvSpPr>
        <p:spPr>
          <a:xfrm>
            <a:off x="4613209" y="2371392"/>
            <a:ext cx="253852" cy="12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0" name="Shape 2901"/>
          <p:cNvSpPr/>
          <p:nvPr/>
        </p:nvSpPr>
        <p:spPr>
          <a:xfrm>
            <a:off x="5209760" y="2307929"/>
            <a:ext cx="126926" cy="25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1" name="Shape 2902"/>
          <p:cNvSpPr/>
          <p:nvPr/>
        </p:nvSpPr>
        <p:spPr>
          <a:xfrm>
            <a:off x="5742847" y="2307929"/>
            <a:ext cx="126926" cy="25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2" name="Shape 2903"/>
          <p:cNvSpPr/>
          <p:nvPr/>
        </p:nvSpPr>
        <p:spPr>
          <a:xfrm>
            <a:off x="868901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3" name="Shape 2904"/>
          <p:cNvSpPr/>
          <p:nvPr/>
        </p:nvSpPr>
        <p:spPr>
          <a:xfrm>
            <a:off x="1401989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4" name="Shape 2905"/>
          <p:cNvSpPr/>
          <p:nvPr/>
        </p:nvSpPr>
        <p:spPr>
          <a:xfrm>
            <a:off x="1935077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5" name="Shape 2906"/>
          <p:cNvSpPr/>
          <p:nvPr/>
        </p:nvSpPr>
        <p:spPr>
          <a:xfrm>
            <a:off x="2468165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6" name="Shape 2907"/>
          <p:cNvSpPr/>
          <p:nvPr/>
        </p:nvSpPr>
        <p:spPr>
          <a:xfrm>
            <a:off x="3001252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7" name="Shape 2908"/>
          <p:cNvSpPr/>
          <p:nvPr/>
        </p:nvSpPr>
        <p:spPr>
          <a:xfrm>
            <a:off x="3534341" y="2891787"/>
            <a:ext cx="279237" cy="15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8" name="Shape 2909"/>
          <p:cNvSpPr/>
          <p:nvPr/>
        </p:nvSpPr>
        <p:spPr>
          <a:xfrm>
            <a:off x="4067429" y="2891787"/>
            <a:ext cx="279237" cy="15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9" name="Shape 2910"/>
          <p:cNvSpPr/>
          <p:nvPr/>
        </p:nvSpPr>
        <p:spPr>
          <a:xfrm>
            <a:off x="4663979" y="2828325"/>
            <a:ext cx="152312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0" name="Shape 2911"/>
          <p:cNvSpPr/>
          <p:nvPr/>
        </p:nvSpPr>
        <p:spPr>
          <a:xfrm>
            <a:off x="5197067" y="2828325"/>
            <a:ext cx="152312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1" name="Shape 2912"/>
          <p:cNvSpPr/>
          <p:nvPr/>
        </p:nvSpPr>
        <p:spPr>
          <a:xfrm>
            <a:off x="5666692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2" name="Shape 2913"/>
          <p:cNvSpPr/>
          <p:nvPr/>
        </p:nvSpPr>
        <p:spPr>
          <a:xfrm>
            <a:off x="6199780" y="2295237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3" name="Shape 2914"/>
          <p:cNvSpPr/>
          <p:nvPr/>
        </p:nvSpPr>
        <p:spPr>
          <a:xfrm>
            <a:off x="6732868" y="2295237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4" name="Shape 2915"/>
          <p:cNvSpPr/>
          <p:nvPr/>
        </p:nvSpPr>
        <p:spPr>
          <a:xfrm>
            <a:off x="7265956" y="2295237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5" name="Shape 2916"/>
          <p:cNvSpPr/>
          <p:nvPr/>
        </p:nvSpPr>
        <p:spPr>
          <a:xfrm>
            <a:off x="7799044" y="2295237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6" name="Shape 2917"/>
          <p:cNvSpPr/>
          <p:nvPr/>
        </p:nvSpPr>
        <p:spPr>
          <a:xfrm>
            <a:off x="8376556" y="2295237"/>
            <a:ext cx="190389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7" name="Shape 2918"/>
          <p:cNvSpPr/>
          <p:nvPr/>
        </p:nvSpPr>
        <p:spPr>
          <a:xfrm>
            <a:off x="8909644" y="2295237"/>
            <a:ext cx="190389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8" name="Shape 2919"/>
          <p:cNvSpPr/>
          <p:nvPr/>
        </p:nvSpPr>
        <p:spPr>
          <a:xfrm>
            <a:off x="9398308" y="2339661"/>
            <a:ext cx="279237" cy="19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9" name="Shape 2920"/>
          <p:cNvSpPr/>
          <p:nvPr/>
        </p:nvSpPr>
        <p:spPr>
          <a:xfrm>
            <a:off x="9931396" y="2339661"/>
            <a:ext cx="279237" cy="19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0" name="Shape 2921"/>
          <p:cNvSpPr/>
          <p:nvPr/>
        </p:nvSpPr>
        <p:spPr>
          <a:xfrm>
            <a:off x="10502561" y="2295237"/>
            <a:ext cx="203082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1" name="Shape 2922"/>
          <p:cNvSpPr/>
          <p:nvPr/>
        </p:nvSpPr>
        <p:spPr>
          <a:xfrm>
            <a:off x="10997572" y="2333315"/>
            <a:ext cx="279237" cy="203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2" name="Shape 2923"/>
          <p:cNvSpPr/>
          <p:nvPr/>
        </p:nvSpPr>
        <p:spPr>
          <a:xfrm>
            <a:off x="6199780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3" name="Shape 2924"/>
          <p:cNvSpPr/>
          <p:nvPr/>
        </p:nvSpPr>
        <p:spPr>
          <a:xfrm>
            <a:off x="6732868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4" name="Shape 2925"/>
          <p:cNvSpPr/>
          <p:nvPr/>
        </p:nvSpPr>
        <p:spPr>
          <a:xfrm>
            <a:off x="7265956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5" name="Shape 2926"/>
          <p:cNvSpPr/>
          <p:nvPr/>
        </p:nvSpPr>
        <p:spPr>
          <a:xfrm>
            <a:off x="7799044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6" name="Shape 2927"/>
          <p:cNvSpPr/>
          <p:nvPr/>
        </p:nvSpPr>
        <p:spPr>
          <a:xfrm>
            <a:off x="8332132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7" name="Shape 2928"/>
          <p:cNvSpPr/>
          <p:nvPr/>
        </p:nvSpPr>
        <p:spPr>
          <a:xfrm>
            <a:off x="8865220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8" name="Shape 2929"/>
          <p:cNvSpPr/>
          <p:nvPr/>
        </p:nvSpPr>
        <p:spPr>
          <a:xfrm>
            <a:off x="9398308" y="2828325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9" name="Shape 2930"/>
          <p:cNvSpPr/>
          <p:nvPr/>
        </p:nvSpPr>
        <p:spPr>
          <a:xfrm>
            <a:off x="9931396" y="2879095"/>
            <a:ext cx="279237" cy="177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0" name="Shape 2931"/>
          <p:cNvSpPr/>
          <p:nvPr/>
        </p:nvSpPr>
        <p:spPr>
          <a:xfrm>
            <a:off x="10464484" y="2866403"/>
            <a:ext cx="279237" cy="203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1" name="Shape 2932"/>
          <p:cNvSpPr/>
          <p:nvPr/>
        </p:nvSpPr>
        <p:spPr>
          <a:xfrm>
            <a:off x="10997572" y="2853710"/>
            <a:ext cx="279237" cy="22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2" name="Shape 2934"/>
          <p:cNvSpPr/>
          <p:nvPr/>
        </p:nvSpPr>
        <p:spPr>
          <a:xfrm>
            <a:off x="906979" y="3745054"/>
            <a:ext cx="203082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3" name="Shape 2935"/>
          <p:cNvSpPr/>
          <p:nvPr/>
        </p:nvSpPr>
        <p:spPr>
          <a:xfrm>
            <a:off x="1401988" y="3745054"/>
            <a:ext cx="279035" cy="279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4" name="Shape 2936"/>
          <p:cNvSpPr/>
          <p:nvPr/>
        </p:nvSpPr>
        <p:spPr>
          <a:xfrm>
            <a:off x="2011232" y="3745054"/>
            <a:ext cx="126926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5" name="Shape 2937"/>
          <p:cNvSpPr/>
          <p:nvPr/>
        </p:nvSpPr>
        <p:spPr>
          <a:xfrm>
            <a:off x="2468165" y="3745054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6" name="Shape 2938"/>
          <p:cNvSpPr/>
          <p:nvPr/>
        </p:nvSpPr>
        <p:spPr>
          <a:xfrm>
            <a:off x="3001252" y="3745054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7" name="Shape 2939"/>
          <p:cNvSpPr/>
          <p:nvPr/>
        </p:nvSpPr>
        <p:spPr>
          <a:xfrm>
            <a:off x="3534341" y="3745054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8" name="Shape 2940"/>
          <p:cNvSpPr/>
          <p:nvPr/>
        </p:nvSpPr>
        <p:spPr>
          <a:xfrm>
            <a:off x="4067429" y="3745054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9" name="Shape 2941"/>
          <p:cNvSpPr/>
          <p:nvPr/>
        </p:nvSpPr>
        <p:spPr>
          <a:xfrm>
            <a:off x="4600516" y="3745054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0" name="Shape 2942"/>
          <p:cNvSpPr/>
          <p:nvPr/>
        </p:nvSpPr>
        <p:spPr>
          <a:xfrm>
            <a:off x="5158990" y="3745054"/>
            <a:ext cx="22846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1" name="Shape 2943"/>
          <p:cNvSpPr/>
          <p:nvPr/>
        </p:nvSpPr>
        <p:spPr>
          <a:xfrm>
            <a:off x="5692077" y="3745054"/>
            <a:ext cx="22846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2" name="Shape 2944"/>
          <p:cNvSpPr/>
          <p:nvPr/>
        </p:nvSpPr>
        <p:spPr>
          <a:xfrm>
            <a:off x="6237858" y="3738499"/>
            <a:ext cx="27923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3" name="Shape 2945"/>
          <p:cNvSpPr/>
          <p:nvPr/>
        </p:nvSpPr>
        <p:spPr>
          <a:xfrm>
            <a:off x="6770946" y="3738499"/>
            <a:ext cx="27923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4" name="Shape 2946"/>
          <p:cNvSpPr/>
          <p:nvPr/>
        </p:nvSpPr>
        <p:spPr>
          <a:xfrm>
            <a:off x="7304034" y="3738499"/>
            <a:ext cx="27923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5" name="Shape 2947"/>
          <p:cNvSpPr/>
          <p:nvPr/>
        </p:nvSpPr>
        <p:spPr>
          <a:xfrm>
            <a:off x="7837122" y="3738499"/>
            <a:ext cx="27923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6" name="Shape 2948"/>
          <p:cNvSpPr/>
          <p:nvPr/>
        </p:nvSpPr>
        <p:spPr>
          <a:xfrm>
            <a:off x="8408287" y="3738499"/>
            <a:ext cx="203082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7" name="Shape 2949"/>
          <p:cNvSpPr/>
          <p:nvPr/>
        </p:nvSpPr>
        <p:spPr>
          <a:xfrm>
            <a:off x="8928683" y="3738499"/>
            <a:ext cx="22846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8" name="Shape 2950"/>
          <p:cNvSpPr/>
          <p:nvPr/>
        </p:nvSpPr>
        <p:spPr>
          <a:xfrm>
            <a:off x="9461770" y="3738499"/>
            <a:ext cx="22846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9" name="Shape 2951"/>
          <p:cNvSpPr/>
          <p:nvPr/>
        </p:nvSpPr>
        <p:spPr>
          <a:xfrm>
            <a:off x="9969474" y="3763884"/>
            <a:ext cx="279237" cy="228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0" name="Shape 2952"/>
          <p:cNvSpPr/>
          <p:nvPr/>
        </p:nvSpPr>
        <p:spPr>
          <a:xfrm>
            <a:off x="10502561" y="3738499"/>
            <a:ext cx="27923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1" name="Shape 2953"/>
          <p:cNvSpPr/>
          <p:nvPr/>
        </p:nvSpPr>
        <p:spPr>
          <a:xfrm>
            <a:off x="11035649" y="3738499"/>
            <a:ext cx="279237" cy="279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2" name="Shape 2955"/>
          <p:cNvSpPr/>
          <p:nvPr/>
        </p:nvSpPr>
        <p:spPr>
          <a:xfrm>
            <a:off x="868901" y="4711431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1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1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59" y="15660"/>
                </a:cubicBezTo>
                <a:cubicBezTo>
                  <a:pt x="15468" y="15851"/>
                  <a:pt x="15468" y="16163"/>
                  <a:pt x="15659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3" y="17743"/>
                </a:lnTo>
                <a:cubicBezTo>
                  <a:pt x="2972" y="17934"/>
                  <a:pt x="2972" y="18245"/>
                  <a:pt x="3163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1" y="16354"/>
                </a:lnTo>
                <a:cubicBezTo>
                  <a:pt x="6132" y="16163"/>
                  <a:pt x="6132" y="15851"/>
                  <a:pt x="5941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1"/>
                </a:cubicBezTo>
                <a:cubicBezTo>
                  <a:pt x="15851" y="6132"/>
                  <a:pt x="16162" y="6132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2"/>
                  <a:pt x="5749" y="6132"/>
                  <a:pt x="5941" y="5941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1"/>
                  <a:pt x="5246" y="594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3" name="Shape 2956"/>
          <p:cNvSpPr/>
          <p:nvPr/>
        </p:nvSpPr>
        <p:spPr>
          <a:xfrm>
            <a:off x="1401989" y="4711431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299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5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2"/>
                  <a:pt x="14236" y="18299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0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0"/>
                </a:cubicBezTo>
                <a:cubicBezTo>
                  <a:pt x="15851" y="6132"/>
                  <a:pt x="16162" y="6132"/>
                  <a:pt x="16354" y="5940"/>
                </a:cubicBezTo>
                <a:moveTo>
                  <a:pt x="5246" y="5940"/>
                </a:moveTo>
                <a:cubicBezTo>
                  <a:pt x="5438" y="6132"/>
                  <a:pt x="5749" y="6132"/>
                  <a:pt x="5941" y="5940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0"/>
                  <a:pt x="5246" y="594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4" name="Shape 2957"/>
          <p:cNvSpPr/>
          <p:nvPr/>
        </p:nvSpPr>
        <p:spPr>
          <a:xfrm>
            <a:off x="1935077" y="4711431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9" y="55"/>
                  <a:pt x="10935" y="0"/>
                  <a:pt x="10800" y="0"/>
                </a:cubicBezTo>
                <a:cubicBezTo>
                  <a:pt x="10665" y="0"/>
                  <a:pt x="10542" y="55"/>
                  <a:pt x="10452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0"/>
                  <a:pt x="5749" y="15950"/>
                  <a:pt x="5941" y="15759"/>
                </a:cubicBezTo>
                <a:cubicBezTo>
                  <a:pt x="6132" y="15567"/>
                  <a:pt x="6132" y="15256"/>
                  <a:pt x="5941" y="15064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3" y="12981"/>
                </a:cubicBezTo>
                <a:cubicBezTo>
                  <a:pt x="2971" y="13173"/>
                  <a:pt x="2971" y="13484"/>
                  <a:pt x="3163" y="13675"/>
                </a:cubicBezTo>
                <a:cubicBezTo>
                  <a:pt x="3163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8" y="13484"/>
                  <a:pt x="18628" y="13173"/>
                  <a:pt x="18437" y="12981"/>
                </a:cubicBezTo>
                <a:cubicBezTo>
                  <a:pt x="18245" y="12790"/>
                  <a:pt x="17934" y="12790"/>
                  <a:pt x="17742" y="12981"/>
                </a:cubicBezTo>
                <a:lnTo>
                  <a:pt x="15659" y="15064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0"/>
                  <a:pt x="16162" y="15950"/>
                  <a:pt x="16354" y="15759"/>
                </a:cubicBezTo>
                <a:moveTo>
                  <a:pt x="5891" y="20618"/>
                </a:moveTo>
                <a:cubicBezTo>
                  <a:pt x="5891" y="17907"/>
                  <a:pt x="8089" y="15709"/>
                  <a:pt x="10800" y="15709"/>
                </a:cubicBezTo>
                <a:cubicBezTo>
                  <a:pt x="13511" y="15709"/>
                  <a:pt x="15709" y="17907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8"/>
                  <a:pt x="21380" y="20618"/>
                  <a:pt x="21109" y="206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5" name="Shape 2958"/>
          <p:cNvSpPr/>
          <p:nvPr/>
        </p:nvSpPr>
        <p:spPr>
          <a:xfrm>
            <a:off x="2468165" y="4711431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6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8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6" y="1870"/>
                  <a:pt x="9794" y="5"/>
                </a:cubicBezTo>
                <a:cubicBezTo>
                  <a:pt x="4302" y="514"/>
                  <a:pt x="0" y="5140"/>
                  <a:pt x="0" y="10777"/>
                </a:cubicBezTo>
                <a:cubicBezTo>
                  <a:pt x="0" y="16755"/>
                  <a:pt x="4836" y="21600"/>
                  <a:pt x="10800" y="21600"/>
                </a:cubicBezTo>
                <a:cubicBezTo>
                  <a:pt x="14176" y="21600"/>
                  <a:pt x="17656" y="20045"/>
                  <a:pt x="19636" y="17613"/>
                </a:cubicBezTo>
                <a:cubicBezTo>
                  <a:pt x="19305" y="17644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7"/>
                </a:lnTo>
                <a:lnTo>
                  <a:pt x="15709" y="11737"/>
                </a:lnTo>
                <a:lnTo>
                  <a:pt x="16869" y="12629"/>
                </a:lnTo>
                <a:lnTo>
                  <a:pt x="16334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7"/>
                </a:lnTo>
                <a:lnTo>
                  <a:pt x="18208" y="11737"/>
                </a:lnTo>
                <a:cubicBezTo>
                  <a:pt x="18208" y="11737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8"/>
                </a:lnTo>
                <a:lnTo>
                  <a:pt x="13299" y="6828"/>
                </a:lnTo>
                <a:lnTo>
                  <a:pt x="12764" y="5400"/>
                </a:lnTo>
                <a:lnTo>
                  <a:pt x="12228" y="6828"/>
                </a:lnTo>
                <a:lnTo>
                  <a:pt x="10800" y="6828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6" name="Shape 2959"/>
          <p:cNvSpPr/>
          <p:nvPr/>
        </p:nvSpPr>
        <p:spPr>
          <a:xfrm>
            <a:off x="3001252" y="4711431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8" y="3927"/>
                  <a:pt x="4909" y="5247"/>
                  <a:pt x="4909" y="6873"/>
                </a:cubicBezTo>
                <a:cubicBezTo>
                  <a:pt x="4909" y="8500"/>
                  <a:pt x="6228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7"/>
                  <a:pt x="9056" y="14727"/>
                  <a:pt x="9327" y="14727"/>
                </a:cubicBezTo>
                <a:cubicBezTo>
                  <a:pt x="9598" y="14727"/>
                  <a:pt x="9818" y="14947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7" name="Shape 2960"/>
          <p:cNvSpPr/>
          <p:nvPr/>
        </p:nvSpPr>
        <p:spPr>
          <a:xfrm>
            <a:off x="3534340" y="4749509"/>
            <a:ext cx="279271" cy="203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extrusionOk="0">
                <a:moveTo>
                  <a:pt x="17140" y="11946"/>
                </a:moveTo>
                <a:cubicBezTo>
                  <a:pt x="15736" y="13192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1"/>
                  <a:pt x="6815" y="1350"/>
                  <a:pt x="10508" y="1350"/>
                </a:cubicBezTo>
                <a:cubicBezTo>
                  <a:pt x="14201" y="1350"/>
                  <a:pt x="17194" y="5581"/>
                  <a:pt x="17194" y="10800"/>
                </a:cubicBezTo>
                <a:cubicBezTo>
                  <a:pt x="17194" y="11189"/>
                  <a:pt x="17172" y="11570"/>
                  <a:pt x="17140" y="11946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1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2"/>
                </a:cubicBezTo>
                <a:cubicBezTo>
                  <a:pt x="15984" y="17519"/>
                  <a:pt x="13473" y="20250"/>
                  <a:pt x="10508" y="20250"/>
                </a:cubicBezTo>
                <a:moveTo>
                  <a:pt x="20938" y="6356"/>
                </a:moveTo>
                <a:cubicBezTo>
                  <a:pt x="20592" y="4617"/>
                  <a:pt x="19141" y="3452"/>
                  <a:pt x="17072" y="2964"/>
                </a:cubicBezTo>
                <a:cubicBezTo>
                  <a:pt x="17380" y="3481"/>
                  <a:pt x="17660" y="4034"/>
                  <a:pt x="17905" y="4620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49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3"/>
                  <a:pt x="18149" y="10800"/>
                </a:cubicBezTo>
                <a:cubicBezTo>
                  <a:pt x="18149" y="4835"/>
                  <a:pt x="14728" y="0"/>
                  <a:pt x="10508" y="0"/>
                </a:cubicBezTo>
                <a:cubicBezTo>
                  <a:pt x="6288" y="0"/>
                  <a:pt x="2867" y="4835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5"/>
                  <a:pt x="997" y="13528"/>
                </a:cubicBezTo>
                <a:cubicBezTo>
                  <a:pt x="893" y="13003"/>
                  <a:pt x="982" y="12389"/>
                  <a:pt x="1263" y="11700"/>
                </a:cubicBezTo>
                <a:cubicBezTo>
                  <a:pt x="1416" y="11327"/>
                  <a:pt x="1650" y="10926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5"/>
                  <a:pt x="18017" y="12755"/>
                </a:cubicBezTo>
                <a:cubicBezTo>
                  <a:pt x="20167" y="10724"/>
                  <a:pt x="21339" y="8374"/>
                  <a:pt x="20938" y="6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8" name="Shape 2961"/>
          <p:cNvSpPr/>
          <p:nvPr/>
        </p:nvSpPr>
        <p:spPr>
          <a:xfrm>
            <a:off x="4105506" y="4711431"/>
            <a:ext cx="203082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6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9" name="Shape 2962"/>
          <p:cNvSpPr/>
          <p:nvPr/>
        </p:nvSpPr>
        <p:spPr>
          <a:xfrm>
            <a:off x="4600516" y="4711431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5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5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1"/>
                  <a:pt x="6719" y="21600"/>
                  <a:pt x="8345" y="21600"/>
                </a:cubicBezTo>
                <a:cubicBezTo>
                  <a:pt x="9804" y="21600"/>
                  <a:pt x="11007" y="20537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5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0" name="Shape 2963"/>
          <p:cNvSpPr/>
          <p:nvPr/>
        </p:nvSpPr>
        <p:spPr>
          <a:xfrm>
            <a:off x="5133604" y="4774894"/>
            <a:ext cx="279237" cy="15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3"/>
                  <a:pt x="5535" y="1800"/>
                  <a:pt x="10800" y="1800"/>
                </a:cubicBezTo>
                <a:cubicBezTo>
                  <a:pt x="16065" y="1800"/>
                  <a:pt x="20349" y="9783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1"/>
                  <a:pt x="8779" y="12600"/>
                  <a:pt x="10800" y="12600"/>
                </a:cubicBezTo>
                <a:cubicBezTo>
                  <a:pt x="12821" y="12600"/>
                  <a:pt x="14485" y="15751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8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8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1" name="Shape 2964"/>
          <p:cNvSpPr/>
          <p:nvPr/>
        </p:nvSpPr>
        <p:spPr>
          <a:xfrm>
            <a:off x="5666692" y="4749509"/>
            <a:ext cx="279237" cy="203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4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5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5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8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59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5"/>
                  <a:pt x="2945" y="8775"/>
                </a:cubicBezTo>
                <a:cubicBezTo>
                  <a:pt x="2945" y="9114"/>
                  <a:pt x="2973" y="9445"/>
                  <a:pt x="3022" y="9764"/>
                </a:cubicBezTo>
                <a:cubicBezTo>
                  <a:pt x="1267" y="10569"/>
                  <a:pt x="0" y="12841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2" name="Shape 2965"/>
          <p:cNvSpPr/>
          <p:nvPr/>
        </p:nvSpPr>
        <p:spPr>
          <a:xfrm>
            <a:off x="868901" y="5307982"/>
            <a:ext cx="279237" cy="16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3" name="Shape 2966"/>
          <p:cNvSpPr/>
          <p:nvPr/>
        </p:nvSpPr>
        <p:spPr>
          <a:xfrm>
            <a:off x="1401989" y="5269904"/>
            <a:ext cx="279237" cy="22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6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7" y="7626"/>
                  <a:pt x="12457" y="9344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8"/>
                  <a:pt x="14419" y="10195"/>
                </a:cubicBezTo>
                <a:cubicBezTo>
                  <a:pt x="14777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7" y="12101"/>
                </a:lnTo>
                <a:cubicBezTo>
                  <a:pt x="17646" y="12669"/>
                  <a:pt x="17953" y="13177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2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7" y="8400"/>
                  <a:pt x="14290" y="8738"/>
                  <a:pt x="13773" y="9292"/>
                </a:cubicBezTo>
                <a:cubicBezTo>
                  <a:pt x="13082" y="7989"/>
                  <a:pt x="12054" y="6984"/>
                  <a:pt x="10843" y="6443"/>
                </a:cubicBezTo>
                <a:cubicBezTo>
                  <a:pt x="11149" y="3488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4" y="11304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3"/>
                  <a:pt x="9890" y="6130"/>
                </a:cubicBezTo>
                <a:cubicBezTo>
                  <a:pt x="9547" y="6053"/>
                  <a:pt x="9198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7"/>
                  <a:pt x="20778" y="13443"/>
                  <a:pt x="19575" y="1262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4" name="Shape 2967"/>
          <p:cNvSpPr/>
          <p:nvPr/>
        </p:nvSpPr>
        <p:spPr>
          <a:xfrm>
            <a:off x="1935077" y="5257212"/>
            <a:ext cx="279237" cy="25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5" name="Shape 2968"/>
          <p:cNvSpPr/>
          <p:nvPr/>
        </p:nvSpPr>
        <p:spPr>
          <a:xfrm>
            <a:off x="2468165" y="5269904"/>
            <a:ext cx="279237" cy="228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6"/>
                  <a:pt x="3988" y="6312"/>
                </a:cubicBezTo>
                <a:cubicBezTo>
                  <a:pt x="4343" y="3397"/>
                  <a:pt x="6427" y="1200"/>
                  <a:pt x="8836" y="1200"/>
                </a:cubicBezTo>
                <a:cubicBezTo>
                  <a:pt x="10501" y="1200"/>
                  <a:pt x="11547" y="1626"/>
                  <a:pt x="12457" y="3344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3" y="4492"/>
                  <a:pt x="13773" y="4492"/>
                </a:cubicBezTo>
                <a:cubicBezTo>
                  <a:pt x="14009" y="4492"/>
                  <a:pt x="14238" y="4388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6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3" y="7177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8"/>
                  <a:pt x="13773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80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7"/>
                  <a:pt x="14871" y="16976"/>
                </a:cubicBezTo>
                <a:lnTo>
                  <a:pt x="11926" y="20575"/>
                </a:lnTo>
                <a:cubicBezTo>
                  <a:pt x="11837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69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69"/>
                  <a:pt x="12544" y="16800"/>
                  <a:pt x="12273" y="16800"/>
                </a:cubicBezTo>
                <a:cubicBezTo>
                  <a:pt x="12137" y="16800"/>
                  <a:pt x="12015" y="16867"/>
                  <a:pt x="11925" y="16976"/>
                </a:cubicBezTo>
                <a:lnTo>
                  <a:pt x="8981" y="20575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3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69"/>
                  <a:pt x="6653" y="16800"/>
                  <a:pt x="6382" y="16800"/>
                </a:cubicBezTo>
                <a:cubicBezTo>
                  <a:pt x="6246" y="16800"/>
                  <a:pt x="6124" y="16867"/>
                  <a:pt x="6034" y="16976"/>
                </a:cubicBezTo>
                <a:lnTo>
                  <a:pt x="3090" y="20575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5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69"/>
                  <a:pt x="9598" y="16800"/>
                  <a:pt x="9327" y="16800"/>
                </a:cubicBezTo>
                <a:cubicBezTo>
                  <a:pt x="9192" y="16800"/>
                  <a:pt x="9069" y="16867"/>
                  <a:pt x="8980" y="16976"/>
                </a:cubicBezTo>
                <a:lnTo>
                  <a:pt x="6035" y="20575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3" y="17716"/>
                  <a:pt x="9818" y="17566"/>
                  <a:pt x="9818" y="17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6" name="Shape 2969"/>
          <p:cNvSpPr/>
          <p:nvPr/>
        </p:nvSpPr>
        <p:spPr>
          <a:xfrm>
            <a:off x="3001252" y="5257212"/>
            <a:ext cx="279237" cy="253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2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2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2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2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7" name="Shape 2970"/>
          <p:cNvSpPr/>
          <p:nvPr/>
        </p:nvSpPr>
        <p:spPr>
          <a:xfrm>
            <a:off x="3534341" y="524451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6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6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8" name="Shape 2971"/>
          <p:cNvSpPr/>
          <p:nvPr/>
        </p:nvSpPr>
        <p:spPr>
          <a:xfrm>
            <a:off x="4067429" y="524451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5709"/>
                </a:moveTo>
                <a:cubicBezTo>
                  <a:pt x="16555" y="15709"/>
                  <a:pt x="16433" y="15764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8"/>
                  <a:pt x="17182" y="16336"/>
                  <a:pt x="17182" y="16200"/>
                </a:cubicBezTo>
                <a:cubicBezTo>
                  <a:pt x="17182" y="15929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4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8"/>
                  <a:pt x="6873" y="16336"/>
                  <a:pt x="6873" y="16200"/>
                </a:cubicBezTo>
                <a:cubicBezTo>
                  <a:pt x="6873" y="15929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9" name="Shape 2972"/>
          <p:cNvSpPr/>
          <p:nvPr/>
        </p:nvSpPr>
        <p:spPr>
          <a:xfrm>
            <a:off x="4600516" y="524451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0" name="Shape 2973"/>
          <p:cNvSpPr/>
          <p:nvPr/>
        </p:nvSpPr>
        <p:spPr>
          <a:xfrm>
            <a:off x="5133604" y="5263558"/>
            <a:ext cx="279237" cy="241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4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1" name="Shape 2974"/>
          <p:cNvSpPr/>
          <p:nvPr/>
        </p:nvSpPr>
        <p:spPr>
          <a:xfrm>
            <a:off x="5666692" y="524451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3"/>
                </a:cubicBezTo>
                <a:cubicBezTo>
                  <a:pt x="11859" y="13768"/>
                  <a:pt x="11545" y="13525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4"/>
                </a:cubicBezTo>
                <a:cubicBezTo>
                  <a:pt x="10457" y="10268"/>
                  <a:pt x="10529" y="9832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0"/>
                  <a:pt x="11859" y="7823"/>
                  <a:pt x="12225" y="7651"/>
                </a:cubicBezTo>
                <a:cubicBezTo>
                  <a:pt x="12590" y="7479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8"/>
                  <a:pt x="15287" y="8318"/>
                </a:cubicBezTo>
                <a:lnTo>
                  <a:pt x="16494" y="7367"/>
                </a:lnTo>
                <a:cubicBezTo>
                  <a:pt x="16059" y="6830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6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1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6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2" name="Shape 2975"/>
          <p:cNvSpPr/>
          <p:nvPr/>
        </p:nvSpPr>
        <p:spPr>
          <a:xfrm>
            <a:off x="6275936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5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5" y="5897"/>
                </a:lnTo>
                <a:cubicBezTo>
                  <a:pt x="9825" y="5897"/>
                  <a:pt x="9825" y="15704"/>
                  <a:pt x="9825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3" name="Shape 2976"/>
          <p:cNvSpPr/>
          <p:nvPr/>
        </p:nvSpPr>
        <p:spPr>
          <a:xfrm>
            <a:off x="6809024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4" name="Shape 2977"/>
          <p:cNvSpPr/>
          <p:nvPr/>
        </p:nvSpPr>
        <p:spPr>
          <a:xfrm>
            <a:off x="7342111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5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5" name="Shape 2978"/>
          <p:cNvSpPr/>
          <p:nvPr/>
        </p:nvSpPr>
        <p:spPr>
          <a:xfrm>
            <a:off x="7875199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6" name="Shape 2979"/>
          <p:cNvSpPr/>
          <p:nvPr/>
        </p:nvSpPr>
        <p:spPr>
          <a:xfrm>
            <a:off x="8408288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2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7" name="Shape 2980"/>
          <p:cNvSpPr/>
          <p:nvPr/>
        </p:nvSpPr>
        <p:spPr>
          <a:xfrm>
            <a:off x="8941375" y="4749509"/>
            <a:ext cx="279237" cy="27923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8" name="Shape 2981"/>
          <p:cNvSpPr/>
          <p:nvPr/>
        </p:nvSpPr>
        <p:spPr>
          <a:xfrm>
            <a:off x="9474463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0" y="20533"/>
                </a:moveTo>
                <a:cubicBezTo>
                  <a:pt x="14318" y="17937"/>
                  <a:pt x="15709" y="14532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9" name="Shape 2982"/>
          <p:cNvSpPr/>
          <p:nvPr/>
        </p:nvSpPr>
        <p:spPr>
          <a:xfrm>
            <a:off x="10007551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0" name="Shape 2983"/>
          <p:cNvSpPr/>
          <p:nvPr/>
        </p:nvSpPr>
        <p:spPr>
          <a:xfrm>
            <a:off x="10540639" y="4749509"/>
            <a:ext cx="279237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1" name="Shape 2984"/>
          <p:cNvSpPr/>
          <p:nvPr/>
        </p:nvSpPr>
        <p:spPr>
          <a:xfrm>
            <a:off x="11149883" y="4749509"/>
            <a:ext cx="126926" cy="279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3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3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8558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Publicis Media Template Theme">
      <a:dk1>
        <a:srgbClr val="404040"/>
      </a:dk1>
      <a:lt1>
        <a:srgbClr val="FFFFFF"/>
      </a:lt1>
      <a:dk2>
        <a:srgbClr val="00A3B3"/>
      </a:dk2>
      <a:lt2>
        <a:srgbClr val="0277BF"/>
      </a:lt2>
      <a:accent1>
        <a:srgbClr val="92CF4F"/>
      </a:accent1>
      <a:accent2>
        <a:srgbClr val="FF9B28"/>
      </a:accent2>
      <a:accent3>
        <a:srgbClr val="FEB90B"/>
      </a:accent3>
      <a:accent4>
        <a:srgbClr val="E32456"/>
      </a:accent4>
      <a:accent5>
        <a:srgbClr val="9E1855"/>
      </a:accent5>
      <a:accent6>
        <a:srgbClr val="6D2476"/>
      </a:accent6>
      <a:hlink>
        <a:srgbClr val="B09A5E"/>
      </a:hlink>
      <a:folHlink>
        <a:srgbClr val="53260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 sz="120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2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Publicis Media Palette 1">
      <a:dk1>
        <a:srgbClr val="000000"/>
      </a:dk1>
      <a:lt1>
        <a:srgbClr val="FFFFFF"/>
      </a:lt1>
      <a:dk2>
        <a:srgbClr val="00A3B3"/>
      </a:dk2>
      <a:lt2>
        <a:srgbClr val="0277BF"/>
      </a:lt2>
      <a:accent1>
        <a:srgbClr val="92CF4F"/>
      </a:accent1>
      <a:accent2>
        <a:srgbClr val="FF9B28"/>
      </a:accent2>
      <a:accent3>
        <a:srgbClr val="FEB90B"/>
      </a:accent3>
      <a:accent4>
        <a:srgbClr val="E32456"/>
      </a:accent4>
      <a:accent5>
        <a:srgbClr val="9E1855"/>
      </a:accent5>
      <a:accent6>
        <a:srgbClr val="6D2476"/>
      </a:accent6>
      <a:hlink>
        <a:srgbClr val="B09A5E"/>
      </a:hlink>
      <a:folHlink>
        <a:srgbClr val="53260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0404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Publicis Media Theme 1">
      <a:dk1>
        <a:srgbClr val="404040"/>
      </a:dk1>
      <a:lt1>
        <a:srgbClr val="FFFFFF"/>
      </a:lt1>
      <a:dk2>
        <a:srgbClr val="00A3B3"/>
      </a:dk2>
      <a:lt2>
        <a:srgbClr val="0277BF"/>
      </a:lt2>
      <a:accent1>
        <a:srgbClr val="92CF4F"/>
      </a:accent1>
      <a:accent2>
        <a:srgbClr val="FF9B28"/>
      </a:accent2>
      <a:accent3>
        <a:srgbClr val="FEB90B"/>
      </a:accent3>
      <a:accent4>
        <a:srgbClr val="E32456"/>
      </a:accent4>
      <a:accent5>
        <a:srgbClr val="9E1855"/>
      </a:accent5>
      <a:accent6>
        <a:srgbClr val="6D2476"/>
      </a:accent6>
      <a:hlink>
        <a:srgbClr val="B09A5E"/>
      </a:hlink>
      <a:folHlink>
        <a:srgbClr val="53260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0404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Theme">
  <a:themeElements>
    <a:clrScheme name="Publicis Media Theme 1">
      <a:dk1>
        <a:srgbClr val="404040"/>
      </a:dk1>
      <a:lt1>
        <a:srgbClr val="FFFFFF"/>
      </a:lt1>
      <a:dk2>
        <a:srgbClr val="00A3B3"/>
      </a:dk2>
      <a:lt2>
        <a:srgbClr val="0277BF"/>
      </a:lt2>
      <a:accent1>
        <a:srgbClr val="92CF4F"/>
      </a:accent1>
      <a:accent2>
        <a:srgbClr val="FF9B28"/>
      </a:accent2>
      <a:accent3>
        <a:srgbClr val="FEB90B"/>
      </a:accent3>
      <a:accent4>
        <a:srgbClr val="E32456"/>
      </a:accent4>
      <a:accent5>
        <a:srgbClr val="9E1855"/>
      </a:accent5>
      <a:accent6>
        <a:srgbClr val="6D2476"/>
      </a:accent6>
      <a:hlink>
        <a:srgbClr val="B09A5E"/>
      </a:hlink>
      <a:folHlink>
        <a:srgbClr val="53260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0404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35102</TotalTime>
  <Words>22</Words>
  <Application>Microsoft Macintosh PowerPoint</Application>
  <PresentationFormat>Custom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Franklin Gothic Book</vt:lpstr>
      <vt:lpstr>Franklin Gothic Medium</vt:lpstr>
      <vt:lpstr>Gill Sans</vt:lpstr>
      <vt:lpstr>Arial</vt:lpstr>
      <vt:lpstr>Default Theme</vt:lpstr>
      <vt:lpstr>1_Default Theme</vt:lpstr>
      <vt:lpstr>2_Default Theme</vt:lpstr>
      <vt:lpstr>3_Default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 - general</vt:lpstr>
      <vt:lpstr>Icons - Tech</vt:lpstr>
      <vt:lpstr>Icons – Misc.</vt:lpstr>
      <vt:lpstr>Icons – eCommerce &amp; Web</vt:lpstr>
      <vt:lpstr>Icons – Arrows, location, weather</vt:lpstr>
    </vt:vector>
  </TitlesOfParts>
  <Manager/>
  <Company>Publicis Media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Publicis Media Presentation Template</dc:title>
  <dc:subject/>
  <dc:creator>bdamiano</dc:creator>
  <cp:keywords/>
  <dc:description/>
  <cp:lastModifiedBy>ben damiano</cp:lastModifiedBy>
  <cp:revision>6544</cp:revision>
  <cp:lastPrinted>2016-05-17T18:36:16Z</cp:lastPrinted>
  <dcterms:created xsi:type="dcterms:W3CDTF">2014-11-12T21:47:38Z</dcterms:created>
  <dcterms:modified xsi:type="dcterms:W3CDTF">2016-05-23T20:29:11Z</dcterms:modified>
  <cp:category/>
</cp:coreProperties>
</file>