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54" autoAdjust="0"/>
    <p:restoredTop sz="94660"/>
  </p:normalViewPr>
  <p:slideViewPr>
    <p:cSldViewPr snapToGrid="0">
      <p:cViewPr varScale="1">
        <p:scale>
          <a:sx n="95" d="100"/>
          <a:sy n="95" d="100"/>
        </p:scale>
        <p:origin x="108" y="5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11/20/2019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C10AB-A2D4-450A-B845-9A1BE2EDD8D8}"/>
              </a:ext>
            </a:extLst>
          </p:cNvPr>
          <p:cNvSpPr>
            <a:spLocks noGrp="1"/>
          </p:cNvSpPr>
          <p:nvPr>
            <p:ph type="ctrTitle"/>
          </p:nvPr>
        </p:nvSpPr>
        <p:spPr/>
        <p:txBody>
          <a:bodyPr/>
          <a:lstStyle/>
          <a:p>
            <a:r>
              <a:rPr lang="en-US" dirty="0">
                <a:solidFill>
                  <a:schemeClr val="tx1">
                    <a:lumMod val="75000"/>
                    <a:lumOff val="25000"/>
                  </a:schemeClr>
                </a:solidFill>
                <a:latin typeface="Modern Love" panose="020B0604020202020204" pitchFamily="82" charset="0"/>
              </a:rPr>
              <a:t>You are Loved Cosmetics</a:t>
            </a:r>
          </a:p>
        </p:txBody>
      </p:sp>
      <p:sp>
        <p:nvSpPr>
          <p:cNvPr id="3" name="Subtitle 2">
            <a:extLst>
              <a:ext uri="{FF2B5EF4-FFF2-40B4-BE49-F238E27FC236}">
                <a16:creationId xmlns:a16="http://schemas.microsoft.com/office/drawing/2014/main" id="{F8531245-7CC4-4BB5-82F2-8D6DFECDD38F}"/>
              </a:ext>
            </a:extLst>
          </p:cNvPr>
          <p:cNvSpPr>
            <a:spLocks noGrp="1"/>
          </p:cNvSpPr>
          <p:nvPr>
            <p:ph type="subTitle" idx="1"/>
          </p:nvPr>
        </p:nvSpPr>
        <p:spPr/>
        <p:txBody>
          <a:bodyPr/>
          <a:lstStyle/>
          <a:p>
            <a:r>
              <a:rPr lang="en-US" dirty="0">
                <a:solidFill>
                  <a:schemeClr val="tx2">
                    <a:lumMod val="75000"/>
                    <a:lumOff val="25000"/>
                  </a:schemeClr>
                </a:solidFill>
                <a:latin typeface="Modern Love" panose="04090805081005020601" pitchFamily="82" charset="0"/>
              </a:rPr>
              <a:t>By: Annie Yi</a:t>
            </a:r>
          </a:p>
        </p:txBody>
      </p:sp>
    </p:spTree>
    <p:extLst>
      <p:ext uri="{BB962C8B-B14F-4D97-AF65-F5344CB8AC3E}">
        <p14:creationId xmlns:p14="http://schemas.microsoft.com/office/powerpoint/2010/main" val="3610807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68D6C-70FD-404D-95B9-DD1585F92D29}"/>
              </a:ext>
            </a:extLst>
          </p:cNvPr>
          <p:cNvSpPr>
            <a:spLocks noGrp="1"/>
          </p:cNvSpPr>
          <p:nvPr>
            <p:ph type="title"/>
          </p:nvPr>
        </p:nvSpPr>
        <p:spPr/>
        <p:txBody>
          <a:bodyPr/>
          <a:lstStyle/>
          <a:p>
            <a:r>
              <a:rPr lang="en-US" dirty="0">
                <a:latin typeface="Modern Love" panose="04090805081005020601" pitchFamily="82" charset="0"/>
              </a:rPr>
              <a:t>Executive Summary</a:t>
            </a:r>
          </a:p>
        </p:txBody>
      </p:sp>
      <p:sp>
        <p:nvSpPr>
          <p:cNvPr id="3" name="Content Placeholder 2">
            <a:extLst>
              <a:ext uri="{FF2B5EF4-FFF2-40B4-BE49-F238E27FC236}">
                <a16:creationId xmlns:a16="http://schemas.microsoft.com/office/drawing/2014/main" id="{8A2072DC-C27B-4E4F-8243-6EEB3303E3C7}"/>
              </a:ext>
            </a:extLst>
          </p:cNvPr>
          <p:cNvSpPr>
            <a:spLocks noGrp="1"/>
          </p:cNvSpPr>
          <p:nvPr>
            <p:ph idx="1"/>
          </p:nvPr>
        </p:nvSpPr>
        <p:spPr/>
        <p:txBody>
          <a:bodyPr>
            <a:normAutofit fontScale="92500" lnSpcReduction="20000"/>
          </a:bodyPr>
          <a:lstStyle/>
          <a:p>
            <a:r>
              <a:rPr lang="en-US" dirty="0"/>
              <a:t>You are Loved Cosmetics provides access to international (mostly Asian) skincare and hair care products to customers who can’t access them easily.</a:t>
            </a:r>
          </a:p>
          <a:p>
            <a:r>
              <a:rPr lang="en-US" dirty="0"/>
              <a:t>YLC has numerous amounts of products that are well known brands in their maker’s country and around the world.</a:t>
            </a:r>
          </a:p>
          <a:p>
            <a:r>
              <a:rPr lang="en-US" dirty="0"/>
              <a:t>There has been an increasing number of individuals that have been using skincare and hair care products.</a:t>
            </a:r>
          </a:p>
          <a:p>
            <a:r>
              <a:rPr lang="en-US" dirty="0"/>
              <a:t>Individuals in our society want to look healthy and young.</a:t>
            </a:r>
          </a:p>
          <a:p>
            <a:r>
              <a:rPr lang="en-US" dirty="0"/>
              <a:t>YLC’s target market are those conscious of their outer appearance and those who want healthier appearances.</a:t>
            </a:r>
          </a:p>
        </p:txBody>
      </p:sp>
    </p:spTree>
    <p:extLst>
      <p:ext uri="{BB962C8B-B14F-4D97-AF65-F5344CB8AC3E}">
        <p14:creationId xmlns:p14="http://schemas.microsoft.com/office/powerpoint/2010/main" val="669002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450B-0112-4971-9D2B-22891DDFC56A}"/>
              </a:ext>
            </a:extLst>
          </p:cNvPr>
          <p:cNvSpPr>
            <a:spLocks noGrp="1"/>
          </p:cNvSpPr>
          <p:nvPr>
            <p:ph type="title"/>
          </p:nvPr>
        </p:nvSpPr>
        <p:spPr/>
        <p:txBody>
          <a:bodyPr/>
          <a:lstStyle/>
          <a:p>
            <a:r>
              <a:rPr lang="en-US" dirty="0">
                <a:latin typeface="Modern Love" panose="04090805081005020601" pitchFamily="82" charset="0"/>
              </a:rPr>
              <a:t>Company Summary</a:t>
            </a:r>
          </a:p>
        </p:txBody>
      </p:sp>
      <p:sp>
        <p:nvSpPr>
          <p:cNvPr id="3" name="Content Placeholder 2">
            <a:extLst>
              <a:ext uri="{FF2B5EF4-FFF2-40B4-BE49-F238E27FC236}">
                <a16:creationId xmlns:a16="http://schemas.microsoft.com/office/drawing/2014/main" id="{8E217028-1708-4D01-8488-A5DD00302858}"/>
              </a:ext>
            </a:extLst>
          </p:cNvPr>
          <p:cNvSpPr>
            <a:spLocks noGrp="1"/>
          </p:cNvSpPr>
          <p:nvPr>
            <p:ph idx="1"/>
          </p:nvPr>
        </p:nvSpPr>
        <p:spPr/>
        <p:txBody>
          <a:bodyPr>
            <a:normAutofit fontScale="70000" lnSpcReduction="20000"/>
          </a:bodyPr>
          <a:lstStyle/>
          <a:p>
            <a:r>
              <a:rPr lang="en-US" dirty="0"/>
              <a:t>Will be established in January 2020.</a:t>
            </a:r>
          </a:p>
          <a:p>
            <a:r>
              <a:rPr lang="en-US" dirty="0"/>
              <a:t>International products aren’t easily accessible unless they have contracts with companies like Sephora.</a:t>
            </a:r>
          </a:p>
          <a:p>
            <a:r>
              <a:rPr lang="en-US" dirty="0"/>
              <a:t>Management team: </a:t>
            </a:r>
          </a:p>
          <a:p>
            <a:pPr lvl="1"/>
            <a:r>
              <a:rPr lang="en-US" dirty="0"/>
              <a:t>CEO: Annie Yi</a:t>
            </a:r>
          </a:p>
          <a:p>
            <a:pPr lvl="1"/>
            <a:r>
              <a:rPr lang="en-US" dirty="0"/>
              <a:t>Chief Merchandising Officer: Emilia Clarke</a:t>
            </a:r>
          </a:p>
          <a:p>
            <a:pPr lvl="1"/>
            <a:r>
              <a:rPr lang="en-US" dirty="0"/>
              <a:t>Chief Operating Officer – Robyn Rihanna Fenty</a:t>
            </a:r>
          </a:p>
          <a:p>
            <a:pPr lvl="1"/>
            <a:r>
              <a:rPr lang="en-US" dirty="0"/>
              <a:t>Chief Marketing Officer – Rachel Chu</a:t>
            </a:r>
          </a:p>
          <a:p>
            <a:r>
              <a:rPr lang="en-US" dirty="0"/>
              <a:t>Location: E-commerce and future shops in cities</a:t>
            </a:r>
          </a:p>
          <a:p>
            <a:r>
              <a:rPr lang="en-US" dirty="0"/>
              <a:t>Mission statement: You are Loved Cosmetics believes that you define your own beauty and we support/provide you with products to venture in your choices. We establish a beautiful and unique community where we can inspire our community.</a:t>
            </a:r>
          </a:p>
        </p:txBody>
      </p:sp>
    </p:spTree>
    <p:extLst>
      <p:ext uri="{BB962C8B-B14F-4D97-AF65-F5344CB8AC3E}">
        <p14:creationId xmlns:p14="http://schemas.microsoft.com/office/powerpoint/2010/main" val="571561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DC212-3BAA-4FDF-A7BB-B1E546054543}"/>
              </a:ext>
            </a:extLst>
          </p:cNvPr>
          <p:cNvSpPr>
            <a:spLocks noGrp="1"/>
          </p:cNvSpPr>
          <p:nvPr>
            <p:ph type="title"/>
          </p:nvPr>
        </p:nvSpPr>
        <p:spPr/>
        <p:txBody>
          <a:bodyPr/>
          <a:lstStyle/>
          <a:p>
            <a:r>
              <a:rPr lang="en-US" dirty="0">
                <a:latin typeface="Modern Love" panose="04090805081005020601" pitchFamily="82" charset="0"/>
              </a:rPr>
              <a:t>Facts</a:t>
            </a:r>
          </a:p>
        </p:txBody>
      </p:sp>
      <p:sp>
        <p:nvSpPr>
          <p:cNvPr id="3" name="Content Placeholder 2">
            <a:extLst>
              <a:ext uri="{FF2B5EF4-FFF2-40B4-BE49-F238E27FC236}">
                <a16:creationId xmlns:a16="http://schemas.microsoft.com/office/drawing/2014/main" id="{47E811A6-EF95-4379-BCE4-E09143A37E4B}"/>
              </a:ext>
            </a:extLst>
          </p:cNvPr>
          <p:cNvSpPr>
            <a:spLocks noGrp="1"/>
          </p:cNvSpPr>
          <p:nvPr>
            <p:ph idx="1"/>
          </p:nvPr>
        </p:nvSpPr>
        <p:spPr/>
        <p:txBody>
          <a:bodyPr/>
          <a:lstStyle/>
          <a:p>
            <a:r>
              <a:rPr lang="en-US" dirty="0"/>
              <a:t>You are Loved Cosmetics will have less than 10 employees until YLC has over 500 orders total.</a:t>
            </a:r>
          </a:p>
          <a:p>
            <a:r>
              <a:rPr lang="en-US" dirty="0"/>
              <a:t>They will continue to expand if there are more orders and customers.</a:t>
            </a:r>
          </a:p>
          <a:p>
            <a:r>
              <a:rPr lang="en-US" dirty="0"/>
              <a:t>Qualified to do e-commerce because I am graduating with an Information Systems and Operations Systems degree.</a:t>
            </a:r>
          </a:p>
          <a:p>
            <a:r>
              <a:rPr lang="en-US" dirty="0"/>
              <a:t> Also, I will finish up my e-business systems development elective class. </a:t>
            </a:r>
          </a:p>
        </p:txBody>
      </p:sp>
    </p:spTree>
    <p:extLst>
      <p:ext uri="{BB962C8B-B14F-4D97-AF65-F5344CB8AC3E}">
        <p14:creationId xmlns:p14="http://schemas.microsoft.com/office/powerpoint/2010/main" val="392912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4086-7A1D-4709-AC63-E789C04EDD7A}"/>
              </a:ext>
            </a:extLst>
          </p:cNvPr>
          <p:cNvSpPr>
            <a:spLocks noGrp="1"/>
          </p:cNvSpPr>
          <p:nvPr>
            <p:ph type="title"/>
          </p:nvPr>
        </p:nvSpPr>
        <p:spPr>
          <a:xfrm>
            <a:off x="1037063" y="982132"/>
            <a:ext cx="10192215" cy="1303867"/>
          </a:xfrm>
        </p:spPr>
        <p:txBody>
          <a:bodyPr>
            <a:normAutofit fontScale="90000"/>
          </a:bodyPr>
          <a:lstStyle/>
          <a:p>
            <a:r>
              <a:rPr lang="en-US" dirty="0">
                <a:latin typeface="Modern Love" panose="04090805081005020601" pitchFamily="82" charset="0"/>
              </a:rPr>
              <a:t>Target Customers &amp; Existing Competitors</a:t>
            </a:r>
          </a:p>
        </p:txBody>
      </p:sp>
      <p:sp>
        <p:nvSpPr>
          <p:cNvPr id="3" name="Content Placeholder 2">
            <a:extLst>
              <a:ext uri="{FF2B5EF4-FFF2-40B4-BE49-F238E27FC236}">
                <a16:creationId xmlns:a16="http://schemas.microsoft.com/office/drawing/2014/main" id="{CC5D27EA-836B-4A6A-8F0C-889685FFF936}"/>
              </a:ext>
            </a:extLst>
          </p:cNvPr>
          <p:cNvSpPr>
            <a:spLocks noGrp="1"/>
          </p:cNvSpPr>
          <p:nvPr>
            <p:ph idx="1"/>
          </p:nvPr>
        </p:nvSpPr>
        <p:spPr/>
        <p:txBody>
          <a:bodyPr/>
          <a:lstStyle/>
          <a:p>
            <a:r>
              <a:rPr lang="en-US" dirty="0"/>
              <a:t>Target Customers</a:t>
            </a:r>
          </a:p>
          <a:p>
            <a:pPr lvl="1"/>
            <a:r>
              <a:rPr lang="en-US" dirty="0"/>
              <a:t>Millennials have been more health conscious</a:t>
            </a:r>
          </a:p>
          <a:p>
            <a:pPr lvl="1"/>
            <a:r>
              <a:rPr lang="en-US" dirty="0"/>
              <a:t>Customers that are 30+ for anti-aging</a:t>
            </a:r>
          </a:p>
          <a:p>
            <a:r>
              <a:rPr lang="en-US" dirty="0"/>
              <a:t>Existing Competitors</a:t>
            </a:r>
          </a:p>
          <a:p>
            <a:pPr lvl="1"/>
            <a:r>
              <a:rPr lang="en-US" dirty="0"/>
              <a:t>Other E-commerce skincare/hair care/makeup</a:t>
            </a:r>
          </a:p>
          <a:p>
            <a:pPr lvl="1"/>
            <a:r>
              <a:rPr lang="en-US" dirty="0"/>
              <a:t>Sephora if they plan to expand Asian products than they already have</a:t>
            </a:r>
          </a:p>
        </p:txBody>
      </p:sp>
    </p:spTree>
    <p:extLst>
      <p:ext uri="{BB962C8B-B14F-4D97-AF65-F5344CB8AC3E}">
        <p14:creationId xmlns:p14="http://schemas.microsoft.com/office/powerpoint/2010/main" val="1465925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FAE74-CEFD-412E-9F4B-2949C38BC257}"/>
              </a:ext>
            </a:extLst>
          </p:cNvPr>
          <p:cNvSpPr>
            <a:spLocks noGrp="1"/>
          </p:cNvSpPr>
          <p:nvPr>
            <p:ph type="title"/>
          </p:nvPr>
        </p:nvSpPr>
        <p:spPr/>
        <p:txBody>
          <a:bodyPr/>
          <a:lstStyle/>
          <a:p>
            <a:r>
              <a:rPr lang="en-US" dirty="0">
                <a:latin typeface="Modern Love" panose="04090805081005020601" pitchFamily="82" charset="0"/>
              </a:rPr>
              <a:t>Five Competitive Forces Model</a:t>
            </a:r>
          </a:p>
        </p:txBody>
      </p:sp>
      <p:sp>
        <p:nvSpPr>
          <p:cNvPr id="3" name="Content Placeholder 2">
            <a:extLst>
              <a:ext uri="{FF2B5EF4-FFF2-40B4-BE49-F238E27FC236}">
                <a16:creationId xmlns:a16="http://schemas.microsoft.com/office/drawing/2014/main" id="{BE225A71-9B3D-430B-AEB5-37D3A977B0D5}"/>
              </a:ext>
            </a:extLst>
          </p:cNvPr>
          <p:cNvSpPr>
            <a:spLocks noGrp="1"/>
          </p:cNvSpPr>
          <p:nvPr>
            <p:ph idx="1"/>
          </p:nvPr>
        </p:nvSpPr>
        <p:spPr>
          <a:xfrm>
            <a:off x="1295401" y="2454443"/>
            <a:ext cx="9601196" cy="3796232"/>
          </a:xfrm>
        </p:spPr>
        <p:txBody>
          <a:bodyPr>
            <a:normAutofit fontScale="70000" lnSpcReduction="20000"/>
          </a:bodyPr>
          <a:lstStyle/>
          <a:p>
            <a:r>
              <a:rPr lang="en-US" dirty="0"/>
              <a:t>Competitive Rivalry:</a:t>
            </a:r>
          </a:p>
          <a:p>
            <a:pPr lvl="1"/>
            <a:r>
              <a:rPr lang="en-US" dirty="0"/>
              <a:t>There’s couple well known e-commerce that have skin care/haircare/makeup products. </a:t>
            </a:r>
            <a:r>
              <a:rPr lang="en-US" dirty="0" err="1"/>
              <a:t>Soko</a:t>
            </a:r>
            <a:r>
              <a:rPr lang="en-US" dirty="0"/>
              <a:t> Glam is a mostly all skin care e-commerce. </a:t>
            </a:r>
            <a:r>
              <a:rPr lang="en-US" dirty="0" err="1"/>
              <a:t>Soko</a:t>
            </a:r>
            <a:r>
              <a:rPr lang="en-US" dirty="0"/>
              <a:t> Glam has Korean skincare and great reviews on each product but YLC doesn’t just have Korean products. </a:t>
            </a:r>
          </a:p>
          <a:p>
            <a:r>
              <a:rPr lang="en-US" dirty="0"/>
              <a:t>Supplier Power:</a:t>
            </a:r>
          </a:p>
          <a:p>
            <a:pPr lvl="1"/>
            <a:r>
              <a:rPr lang="en-US" dirty="0"/>
              <a:t>Potential suppliers are limited because you must have permission to be able to buy products in bulk to re-sell to potential buyers.</a:t>
            </a:r>
          </a:p>
          <a:p>
            <a:r>
              <a:rPr lang="en-US" dirty="0"/>
              <a:t>Buyer Power:</a:t>
            </a:r>
          </a:p>
          <a:p>
            <a:pPr lvl="1"/>
            <a:r>
              <a:rPr lang="en-US" dirty="0"/>
              <a:t>Potential buyers are also limited because there’s not that many businesses that sell international products online.</a:t>
            </a:r>
          </a:p>
          <a:p>
            <a:r>
              <a:rPr lang="en-US" dirty="0"/>
              <a:t>Threat of Substitution:</a:t>
            </a:r>
          </a:p>
          <a:p>
            <a:pPr lvl="1"/>
            <a:r>
              <a:rPr lang="en-US" dirty="0"/>
              <a:t>There could be different substitutions like customers going to other countries to buy products themselves.</a:t>
            </a:r>
          </a:p>
          <a:p>
            <a:r>
              <a:rPr lang="en-US" dirty="0"/>
              <a:t>Threat of New Entry:</a:t>
            </a:r>
          </a:p>
          <a:p>
            <a:pPr lvl="1"/>
            <a:r>
              <a:rPr lang="en-US" dirty="0"/>
              <a:t>It would neither be easy nor hard to enter in the market like YLC . </a:t>
            </a:r>
          </a:p>
        </p:txBody>
      </p:sp>
    </p:spTree>
    <p:extLst>
      <p:ext uri="{BB962C8B-B14F-4D97-AF65-F5344CB8AC3E}">
        <p14:creationId xmlns:p14="http://schemas.microsoft.com/office/powerpoint/2010/main" val="1209408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FDA49-90F9-483F-AF98-B96C51F0F47F}"/>
              </a:ext>
            </a:extLst>
          </p:cNvPr>
          <p:cNvSpPr>
            <a:spLocks noGrp="1"/>
          </p:cNvSpPr>
          <p:nvPr>
            <p:ph type="title"/>
          </p:nvPr>
        </p:nvSpPr>
        <p:spPr/>
        <p:txBody>
          <a:bodyPr/>
          <a:lstStyle/>
          <a:p>
            <a:r>
              <a:rPr lang="en-US" dirty="0">
                <a:latin typeface="Modern Love" panose="04090805081005020601" pitchFamily="82" charset="0"/>
              </a:rPr>
              <a:t>Strategy &amp; Implementation</a:t>
            </a:r>
          </a:p>
        </p:txBody>
      </p:sp>
      <p:sp>
        <p:nvSpPr>
          <p:cNvPr id="3" name="Content Placeholder 2">
            <a:extLst>
              <a:ext uri="{FF2B5EF4-FFF2-40B4-BE49-F238E27FC236}">
                <a16:creationId xmlns:a16="http://schemas.microsoft.com/office/drawing/2014/main" id="{93B96569-F182-4F05-8F19-15A58B8B6977}"/>
              </a:ext>
            </a:extLst>
          </p:cNvPr>
          <p:cNvSpPr>
            <a:spLocks noGrp="1"/>
          </p:cNvSpPr>
          <p:nvPr>
            <p:ph idx="1"/>
          </p:nvPr>
        </p:nvSpPr>
        <p:spPr/>
        <p:txBody>
          <a:bodyPr/>
          <a:lstStyle/>
          <a:p>
            <a:r>
              <a:rPr lang="en-US" dirty="0"/>
              <a:t>Strategy to make YLC last in e-commerce business is to always have top quality products where customers will always return to buy.</a:t>
            </a:r>
          </a:p>
          <a:p>
            <a:r>
              <a:rPr lang="en-US" dirty="0"/>
              <a:t>Another strategy is to always communicate with customers.</a:t>
            </a:r>
          </a:p>
          <a:p>
            <a:r>
              <a:rPr lang="en-US" dirty="0"/>
              <a:t>Implementation: YLC will have a system where customers can voice their opinions and concerns in the contact us section of our website. YLC will hand pick products from certain brands that are mostly used and liked so that YLC does well. </a:t>
            </a:r>
          </a:p>
        </p:txBody>
      </p:sp>
    </p:spTree>
    <p:extLst>
      <p:ext uri="{BB962C8B-B14F-4D97-AF65-F5344CB8AC3E}">
        <p14:creationId xmlns:p14="http://schemas.microsoft.com/office/powerpoint/2010/main" val="3789433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70C6-8563-472F-8E54-58AB1BE5C939}"/>
              </a:ext>
            </a:extLst>
          </p:cNvPr>
          <p:cNvSpPr>
            <a:spLocks noGrp="1"/>
          </p:cNvSpPr>
          <p:nvPr>
            <p:ph type="title"/>
          </p:nvPr>
        </p:nvSpPr>
        <p:spPr>
          <a:xfrm>
            <a:off x="1295402" y="982132"/>
            <a:ext cx="9601196" cy="5262551"/>
          </a:xfrm>
        </p:spPr>
        <p:txBody>
          <a:bodyPr>
            <a:normAutofit/>
          </a:bodyPr>
          <a:lstStyle/>
          <a:p>
            <a:r>
              <a:rPr lang="en-US" sz="7200" dirty="0">
                <a:latin typeface="Modern Love" panose="04090805081005020601" pitchFamily="82" charset="0"/>
              </a:rPr>
              <a:t>Thank you! </a:t>
            </a:r>
            <a:br>
              <a:rPr lang="en-US" sz="7200" dirty="0">
                <a:latin typeface="Modern Love" panose="04090805081005020601" pitchFamily="82" charset="0"/>
              </a:rPr>
            </a:br>
            <a:r>
              <a:rPr lang="en-US" sz="7200" dirty="0">
                <a:latin typeface="Modern Love" panose="04090805081005020601" pitchFamily="82" charset="0"/>
              </a:rPr>
              <a:t>Questions?</a:t>
            </a:r>
          </a:p>
        </p:txBody>
      </p:sp>
    </p:spTree>
    <p:extLst>
      <p:ext uri="{BB962C8B-B14F-4D97-AF65-F5344CB8AC3E}">
        <p14:creationId xmlns:p14="http://schemas.microsoft.com/office/powerpoint/2010/main" val="36628762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412</TotalTime>
  <Words>527</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Garamond</vt:lpstr>
      <vt:lpstr>Modern Love</vt:lpstr>
      <vt:lpstr>Organic</vt:lpstr>
      <vt:lpstr>You are Loved Cosmetics</vt:lpstr>
      <vt:lpstr>Executive Summary</vt:lpstr>
      <vt:lpstr>Company Summary</vt:lpstr>
      <vt:lpstr>Facts</vt:lpstr>
      <vt:lpstr>Target Customers &amp; Existing Competitors</vt:lpstr>
      <vt:lpstr>Five Competitive Forces Model</vt:lpstr>
      <vt:lpstr>Strategy &amp; Implementation</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 are Loved Cosmetics</dc:title>
  <dc:creator>Tommy Kim</dc:creator>
  <cp:lastModifiedBy>Tommy Kim</cp:lastModifiedBy>
  <cp:revision>27</cp:revision>
  <dcterms:created xsi:type="dcterms:W3CDTF">2019-11-20T20:33:29Z</dcterms:created>
  <dcterms:modified xsi:type="dcterms:W3CDTF">2019-11-21T03:29:27Z</dcterms:modified>
</cp:coreProperties>
</file>