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401" autoAdjust="0"/>
  </p:normalViewPr>
  <p:slideViewPr>
    <p:cSldViewPr snapToGrid="0">
      <p:cViewPr varScale="1">
        <p:scale>
          <a:sx n="81" d="100"/>
          <a:sy n="81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audio" Target="../media/media1.wma"/><Relationship Id="rId7" Type="http://schemas.openxmlformats.org/officeDocument/2006/relationships/image" Target="../media/image2.png"/><Relationship Id="rId2" Type="http://schemas.microsoft.com/office/2007/relationships/media" Target="../media/media1.wma"/><Relationship Id="rId1" Type="http://schemas.openxmlformats.org/officeDocument/2006/relationships/tags" Target="../tags/tag1.xml"/><Relationship Id="rId6" Type="http://schemas.openxmlformats.org/officeDocument/2006/relationships/image" Target="../media/image1.jpg"/><Relationship Id="rId5" Type="http://schemas.openxmlformats.org/officeDocument/2006/relationships/audio" Target="../media/audio1.wav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wma"/><Relationship Id="rId7" Type="http://schemas.openxmlformats.org/officeDocument/2006/relationships/image" Target="../media/image4.png"/><Relationship Id="rId2" Type="http://schemas.microsoft.com/office/2007/relationships/media" Target="../media/media5.wma"/><Relationship Id="rId1" Type="http://schemas.openxmlformats.org/officeDocument/2006/relationships/tags" Target="../tags/tag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5444" y="2467087"/>
            <a:ext cx="8915399" cy="2262781"/>
          </a:xfrm>
        </p:spPr>
        <p:txBody>
          <a:bodyPr/>
          <a:lstStyle/>
          <a:p>
            <a:r>
              <a:rPr lang="en-GB" dirty="0" smtClean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(CIT) ABOUT SOME INFORMATION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b="1" u="sng" dirty="0" smtClean="0">
                <a:solidFill>
                  <a:schemeClr val="tx1"/>
                </a:solidFill>
              </a:rPr>
              <a:t>Basics Information about</a:t>
            </a:r>
            <a:endParaRPr lang="en-US" sz="2400" b="1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 smtClean="0">
                <a:solidFill>
                  <a:schemeClr val="tx1"/>
                </a:solidFill>
              </a:rPr>
              <a:t>Ms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 smtClean="0">
                <a:solidFill>
                  <a:schemeClr val="tx1"/>
                </a:solidFill>
              </a:rPr>
              <a:t>Excel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7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002335" y="0"/>
            <a:ext cx="2189665" cy="16762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735014" y="0"/>
            <a:ext cx="2168471" cy="1834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159931" y="4682358"/>
            <a:ext cx="3059053" cy="2294289"/>
          </a:xfrm>
          <a:prstGeom prst="rect">
            <a:avLst/>
          </a:prstGeom>
        </p:spPr>
      </p:pic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95911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Tm="203">
        <p15:prstTrans prst="origami"/>
        <p:sndAc>
          <p:stSnd>
            <p:snd r:embed="rId5" name="arrow.wav"/>
          </p:stSnd>
        </p:sndAc>
      </p:transition>
    </mc:Choice>
    <mc:Fallback>
      <p:transition spd="slow" advTm="203">
        <p:fade/>
        <p:sndAc>
          <p:stSnd>
            <p:snd r:embed="rId5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Easy to make a cv on word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94411" y="1422399"/>
            <a:ext cx="5964931" cy="411089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180864"/>
          </a:xfrm>
        </p:spPr>
        <p:txBody>
          <a:bodyPr/>
          <a:lstStyle/>
          <a:p>
            <a:r>
              <a:rPr lang="en-GB" dirty="0" smtClean="0"/>
              <a:t>Some Important point to make a cv :</a:t>
            </a:r>
            <a:r>
              <a:rPr lang="en-US" dirty="0"/>
              <a:t>	</a:t>
            </a:r>
            <a:endParaRPr lang="en-US" dirty="0" smtClean="0"/>
          </a:p>
          <a:p>
            <a:pPr marL="400050" indent="-400050">
              <a:buFont typeface="+mj-lt"/>
              <a:buAutoNum type="romanLcPeriod"/>
            </a:pPr>
            <a:r>
              <a:rPr lang="en-GB" dirty="0" smtClean="0"/>
              <a:t>Firstly you have to  make a cv  we should select the margins.</a:t>
            </a:r>
          </a:p>
          <a:p>
            <a:pPr marL="400050" indent="-400050">
              <a:buFont typeface="+mj-lt"/>
              <a:buAutoNum type="romanLcPeriod"/>
            </a:pPr>
            <a:r>
              <a:rPr lang="en-GB" dirty="0" smtClean="0"/>
              <a:t>Then in a page centre right your name and right your professional summary.</a:t>
            </a:r>
          </a:p>
          <a:p>
            <a:pPr marL="400050" indent="-400050">
              <a:buFont typeface="+mj-lt"/>
              <a:buAutoNum type="romanLcPeriod"/>
            </a:pPr>
            <a:r>
              <a:rPr lang="en-GB" dirty="0" smtClean="0"/>
              <a:t>You should definitely right some basic information about your self gut like that your education skills and about your work experience.</a:t>
            </a:r>
          </a:p>
          <a:p>
            <a:pPr marL="400050" indent="-400050">
              <a:buFont typeface="+mj-lt"/>
              <a:buAutoNum type="romanLcPeriod"/>
            </a:pPr>
            <a:r>
              <a:rPr lang="en-GB" dirty="0" smtClean="0"/>
              <a:t>And cv is so important for you applying for the job online and official work.</a:t>
            </a:r>
          </a:p>
          <a:p>
            <a:pPr marL="400050" indent="-400050">
              <a:buFont typeface="+mj-lt"/>
              <a:buAutoNum type="romanLcPeriod"/>
            </a:pPr>
            <a:r>
              <a:rPr lang="en-GB" dirty="0" smtClean="0"/>
              <a:t>In a work you can easily make cv </a:t>
            </a:r>
            <a:r>
              <a:rPr lang="en-GB" dirty="0"/>
              <a:t>i</a:t>
            </a:r>
            <a:r>
              <a:rPr lang="en-GB" dirty="0" smtClean="0"/>
              <a:t>n your computer.</a:t>
            </a:r>
          </a:p>
          <a:p>
            <a:pPr marL="400050" indent="-400050">
              <a:buFont typeface="+mj-lt"/>
              <a:buAutoNum type="romanLcPeriod"/>
            </a:pPr>
            <a:endParaRPr lang="en-GB" dirty="0" smtClean="0"/>
          </a:p>
          <a:p>
            <a:pPr marL="400050" indent="-400050">
              <a:buFont typeface="+mj-lt"/>
              <a:buAutoNum type="romanLcPeriod"/>
            </a:pPr>
            <a:endParaRPr lang="en-GB" dirty="0" smtClean="0"/>
          </a:p>
          <a:p>
            <a:pPr marL="400050" indent="-400050">
              <a:buFont typeface="+mj-lt"/>
              <a:buAutoNum type="romanLcPeriod"/>
            </a:pPr>
            <a:endParaRPr lang="en-GB" dirty="0" smtClean="0"/>
          </a:p>
          <a:p>
            <a:pPr marL="400050" indent="-400050">
              <a:buFont typeface="+mj-lt"/>
              <a:buAutoNum type="romanLcPeriod"/>
            </a:pPr>
            <a:endParaRPr lang="en-GB" dirty="0" smtClean="0"/>
          </a:p>
          <a:p>
            <a:endParaRPr lang="en-US" dirty="0"/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62458"/>
      </p:ext>
    </p:extLst>
  </p:cSld>
  <p:clrMapOvr>
    <a:masterClrMapping/>
  </p:clrMapOvr>
  <p:transition spd="slow" advTm="3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7286" y="1680675"/>
            <a:ext cx="3505199" cy="463374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(Excel work)</a:t>
            </a:r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GB" dirty="0" smtClean="0"/>
              <a:t>Firstly in a sheet we make a data.</a:t>
            </a:r>
          </a:p>
          <a:p>
            <a:pPr marL="400050" indent="-400050">
              <a:buFont typeface="+mj-lt"/>
              <a:buAutoNum type="romanLcPeriod"/>
            </a:pPr>
            <a:r>
              <a:rPr lang="en-GB" dirty="0" smtClean="0"/>
              <a:t>Secondly select the values and applying formulas according your choice.</a:t>
            </a:r>
          </a:p>
          <a:p>
            <a:pPr marL="400050" indent="-400050">
              <a:buFont typeface="+mj-lt"/>
              <a:buAutoNum type="romanLcPeriod"/>
            </a:pPr>
            <a:r>
              <a:rPr lang="en-GB" dirty="0" smtClean="0"/>
              <a:t>Basic formulas is (Sum , Max , Min ,Average).</a:t>
            </a:r>
          </a:p>
          <a:p>
            <a:pPr marL="400050" indent="-400050">
              <a:buFont typeface="+mj-lt"/>
              <a:buAutoNum type="romanLcPeriod"/>
            </a:pPr>
            <a:r>
              <a:rPr lang="en-GB" dirty="0" smtClean="0"/>
              <a:t>We applying( sum) formula like this =sum(A4,A6).</a:t>
            </a:r>
          </a:p>
          <a:p>
            <a:pPr marL="400050" indent="-400050">
              <a:buFont typeface="+mj-lt"/>
              <a:buAutoNum type="romanLcPeriod"/>
            </a:pPr>
            <a:r>
              <a:rPr lang="en-GB" dirty="0" smtClean="0"/>
              <a:t>Apply Max and Min formula firstly like this =MAX (   ) or =MIN(  ) and select the bearcat 1and2 with coma.</a:t>
            </a:r>
          </a:p>
          <a:p>
            <a:pPr marL="400050" indent="-400050">
              <a:buFont typeface="+mj-lt"/>
              <a:buAutoNum type="romanLcPeriod"/>
            </a:pPr>
            <a:r>
              <a:rPr lang="en-GB" dirty="0" smtClean="0"/>
              <a:t>We apply if conditions to like this =IF(F5&lt;70,”Passed”,”Failed,) and select the conditions true or false.</a:t>
            </a:r>
          </a:p>
          <a:p>
            <a:pPr marL="400050" indent="-400050">
              <a:buFont typeface="+mj-lt"/>
              <a:buAutoNum type="romanLcPeriod"/>
            </a:pPr>
            <a:r>
              <a:rPr lang="en-GB" dirty="0" smtClean="0"/>
              <a:t>We using if condition out come student result pass or fail and result  is based on student  test number.</a:t>
            </a:r>
          </a:p>
          <a:p>
            <a:pPr marL="400050" indent="-400050">
              <a:buFont typeface="+mj-lt"/>
              <a:buAutoNum type="romanLcPeriod"/>
            </a:pPr>
            <a:r>
              <a:rPr lang="en-GB" dirty="0" smtClean="0"/>
              <a:t>Make a graph select the over value go to the insert and select the custom charts.</a:t>
            </a:r>
          </a:p>
          <a:p>
            <a:pPr marL="400050" indent="-400050">
              <a:buFont typeface="+mj-lt"/>
              <a:buAutoNum type="romanL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012" y="446088"/>
            <a:ext cx="5323557" cy="541496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Excel Sheet work with formulas</a:t>
            </a:r>
            <a:endParaRPr lang="en-US" dirty="0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92229"/>
      </p:ext>
    </p:extLst>
  </p:cSld>
  <p:clrMapOvr>
    <a:masterClrMapping/>
  </p:clrMapOvr>
  <p:transition spd="slow" advTm="11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643" y="508610"/>
            <a:ext cx="3505199" cy="97631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																												(Excel Sheet work)</a:t>
            </a:r>
            <a:br>
              <a:rPr lang="en-GB" dirty="0" smtClean="0"/>
            </a:br>
            <a:r>
              <a:rPr lang="en-GB" dirty="0" smtClean="0"/>
              <a:t>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7151" y="1484922"/>
            <a:ext cx="3505199" cy="4262436"/>
          </a:xfrm>
        </p:spPr>
        <p:txBody>
          <a:bodyPr/>
          <a:lstStyle/>
          <a:p>
            <a:r>
              <a:rPr lang="en-GB" dirty="0" smtClean="0"/>
              <a:t>Pivot Table Importance: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Firstly we apply pivot table open new sheet then select the your all over table data and click on insert then press the pivot table icon.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Secondly dividing all over data according your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With the help of pivot table you can easily applying sorting and filtrate method.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012" y="446087"/>
            <a:ext cx="5181599" cy="5414962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11464"/>
      </p:ext>
    </p:extLst>
  </p:cSld>
  <p:clrMapOvr>
    <a:masterClrMapping/>
  </p:clrMapOvr>
  <p:transition spd="slow" advTm="41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315" y="164123"/>
            <a:ext cx="6556766" cy="36575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18" y="3071014"/>
            <a:ext cx="3012830" cy="3634586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90370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Tm="1334">
        <p15:prstTrans prst="origami"/>
      </p:transition>
    </mc:Choice>
    <mc:Fallback>
      <p:transition spd="slow" advTm="13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</TotalTime>
  <Words>219</Words>
  <Application>Microsoft Office PowerPoint</Application>
  <PresentationFormat>Widescreen</PresentationFormat>
  <Paragraphs>29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Century Gothic</vt:lpstr>
      <vt:lpstr>Wingdings 3</vt:lpstr>
      <vt:lpstr>Wisp</vt:lpstr>
      <vt:lpstr>(CIT) ABOUT SOME INFORMATION</vt:lpstr>
      <vt:lpstr>Easy to make a cv on word</vt:lpstr>
      <vt:lpstr>Excel Sheet work with formulas</vt:lpstr>
      <vt:lpstr>                            (Excel Sheet work)   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(CIT) ABOUT SOME INFORMATION</dc:title>
  <dc:creator>ASER</dc:creator>
  <cp:lastModifiedBy>ASER</cp:lastModifiedBy>
  <cp:revision>21</cp:revision>
  <dcterms:created xsi:type="dcterms:W3CDTF">2025-09-09T04:47:45Z</dcterms:created>
  <dcterms:modified xsi:type="dcterms:W3CDTF">2025-09-13T09:14:56Z</dcterms:modified>
</cp:coreProperties>
</file>