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83" r:id="rId5"/>
    <p:sldId id="284" r:id="rId6"/>
    <p:sldId id="274" r:id="rId7"/>
    <p:sldId id="268" r:id="rId8"/>
    <p:sldId id="259" r:id="rId9"/>
    <p:sldId id="279" r:id="rId10"/>
    <p:sldId id="271" r:id="rId11"/>
    <p:sldId id="272" r:id="rId12"/>
    <p:sldId id="266" r:id="rId13"/>
    <p:sldId id="275" r:id="rId14"/>
    <p:sldId id="269" r:id="rId15"/>
    <p:sldId id="273" r:id="rId16"/>
    <p:sldId id="265" r:id="rId17"/>
    <p:sldId id="277" r:id="rId18"/>
    <p:sldId id="278" r:id="rId19"/>
    <p:sldId id="27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B179C4"/>
    <a:srgbClr val="E6E6E6"/>
    <a:srgbClr val="C5E0B4"/>
    <a:srgbClr val="66CD00"/>
    <a:srgbClr val="FF6600"/>
    <a:srgbClr val="588C7E"/>
    <a:srgbClr val="F2E394"/>
    <a:srgbClr val="F2AE72"/>
    <a:srgbClr val="307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5A1B4-9F07-4DD0-8512-E3D7D4AC5AEE}" v="771" dt="2022-07-11T04:08:5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6122" autoAdjust="0"/>
  </p:normalViewPr>
  <p:slideViewPr>
    <p:cSldViewPr snapToGrid="0">
      <p:cViewPr varScale="1">
        <p:scale>
          <a:sx n="70" d="100"/>
          <a:sy n="70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e Gilmore Bryant" userId="f7d795f2-1209-4b52-90c4-738122001f90" providerId="ADAL" clId="{72E5A1B4-9F07-4DD0-8512-E3D7D4AC5AEE}"/>
    <pc:docChg chg="undo redo custSel addSld delSld modSld sldOrd">
      <pc:chgData name="Annie Gilmore Bryant" userId="f7d795f2-1209-4b52-90c4-738122001f90" providerId="ADAL" clId="{72E5A1B4-9F07-4DD0-8512-E3D7D4AC5AEE}" dt="2022-07-12T00:53:18.036" v="13935"/>
      <pc:docMkLst>
        <pc:docMk/>
      </pc:docMkLst>
      <pc:sldChg chg="modSp mod">
        <pc:chgData name="Annie Gilmore Bryant" userId="f7d795f2-1209-4b52-90c4-738122001f90" providerId="ADAL" clId="{72E5A1B4-9F07-4DD0-8512-E3D7D4AC5AEE}" dt="2022-07-07T00:52:47.885" v="1486" actId="2711"/>
        <pc:sldMkLst>
          <pc:docMk/>
          <pc:sldMk cId="2740269496" sldId="256"/>
        </pc:sldMkLst>
        <pc:spChg chg="mod">
          <ac:chgData name="Annie Gilmore Bryant" userId="f7d795f2-1209-4b52-90c4-738122001f90" providerId="ADAL" clId="{72E5A1B4-9F07-4DD0-8512-E3D7D4AC5AEE}" dt="2022-07-07T00:52:44.206" v="1485" actId="2711"/>
          <ac:spMkLst>
            <pc:docMk/>
            <pc:sldMk cId="2740269496" sldId="256"/>
            <ac:spMk id="2" creationId="{5A965469-D733-4D12-8666-CC78DA592CDC}"/>
          </ac:spMkLst>
        </pc:spChg>
        <pc:spChg chg="mod">
          <ac:chgData name="Annie Gilmore Bryant" userId="f7d795f2-1209-4b52-90c4-738122001f90" providerId="ADAL" clId="{72E5A1B4-9F07-4DD0-8512-E3D7D4AC5AEE}" dt="2022-07-07T00:52:47.885" v="1486" actId="2711"/>
          <ac:spMkLst>
            <pc:docMk/>
            <pc:sldMk cId="2740269496" sldId="256"/>
            <ac:spMk id="3" creationId="{E51CAE02-6765-4A32-828A-187FED10B533}"/>
          </ac:spMkLst>
        </pc:spChg>
      </pc:sldChg>
      <pc:sldChg chg="addSp delSp modSp new mod setBg">
        <pc:chgData name="Annie Gilmore Bryant" userId="f7d795f2-1209-4b52-90c4-738122001f90" providerId="ADAL" clId="{72E5A1B4-9F07-4DD0-8512-E3D7D4AC5AEE}" dt="2022-07-10T07:01:09.866" v="9451"/>
        <pc:sldMkLst>
          <pc:docMk/>
          <pc:sldMk cId="544567701" sldId="257"/>
        </pc:sldMkLst>
        <pc:spChg chg="mod">
          <ac:chgData name="Annie Gilmore Bryant" userId="f7d795f2-1209-4b52-90c4-738122001f90" providerId="ADAL" clId="{72E5A1B4-9F07-4DD0-8512-E3D7D4AC5AEE}" dt="2022-07-07T00:52:38.328" v="1484" actId="2711"/>
          <ac:spMkLst>
            <pc:docMk/>
            <pc:sldMk cId="544567701" sldId="257"/>
            <ac:spMk id="2" creationId="{0D5CE4C6-19E2-460C-B40F-847601F4D0D7}"/>
          </ac:spMkLst>
        </pc:spChg>
        <pc:spChg chg="del">
          <ac:chgData name="Annie Gilmore Bryant" userId="f7d795f2-1209-4b52-90c4-738122001f90" providerId="ADAL" clId="{72E5A1B4-9F07-4DD0-8512-E3D7D4AC5AEE}" dt="2022-07-07T00:02:41.360" v="437" actId="478"/>
          <ac:spMkLst>
            <pc:docMk/>
            <pc:sldMk cId="544567701" sldId="257"/>
            <ac:spMk id="3" creationId="{3227D492-C9FB-40F3-9DCC-3AA6EF166003}"/>
          </ac:spMkLst>
        </pc:spChg>
        <pc:spChg chg="add mod">
          <ac:chgData name="Annie Gilmore Bryant" userId="f7d795f2-1209-4b52-90c4-738122001f90" providerId="ADAL" clId="{72E5A1B4-9F07-4DD0-8512-E3D7D4AC5AEE}" dt="2022-07-07T00:02:51.553" v="440" actId="14100"/>
          <ac:spMkLst>
            <pc:docMk/>
            <pc:sldMk cId="544567701" sldId="257"/>
            <ac:spMk id="4" creationId="{409591B6-267B-4798-AE8E-C070DE7EEE58}"/>
          </ac:spMkLst>
        </pc:spChg>
      </pc:sldChg>
      <pc:sldChg chg="addSp delSp modSp new del mod">
        <pc:chgData name="Annie Gilmore Bryant" userId="f7d795f2-1209-4b52-90c4-738122001f90" providerId="ADAL" clId="{72E5A1B4-9F07-4DD0-8512-E3D7D4AC5AEE}" dt="2022-07-10T05:37:11.454" v="9226" actId="47"/>
        <pc:sldMkLst>
          <pc:docMk/>
          <pc:sldMk cId="354267232" sldId="258"/>
        </pc:sldMkLst>
        <pc:spChg chg="mod">
          <ac:chgData name="Annie Gilmore Bryant" userId="f7d795f2-1209-4b52-90c4-738122001f90" providerId="ADAL" clId="{72E5A1B4-9F07-4DD0-8512-E3D7D4AC5AEE}" dt="2022-07-10T04:06:15.292" v="8654" actId="1076"/>
          <ac:spMkLst>
            <pc:docMk/>
            <pc:sldMk cId="354267232" sldId="258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7T00:03:20.646" v="441" actId="478"/>
          <ac:spMkLst>
            <pc:docMk/>
            <pc:sldMk cId="354267232" sldId="258"/>
            <ac:spMk id="3" creationId="{076AA6B6-941E-4D6F-8ACE-57635EAAD4AB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8" creationId="{604CC478-BEB7-461C-B839-762CF8185488}"/>
          </ac:spMkLst>
        </pc:spChg>
        <pc:spChg chg="add del mod">
          <ac:chgData name="Annie Gilmore Bryant" userId="f7d795f2-1209-4b52-90c4-738122001f90" providerId="ADAL" clId="{72E5A1B4-9F07-4DD0-8512-E3D7D4AC5AEE}" dt="2022-07-07T00:14:05.798" v="560" actId="478"/>
          <ac:spMkLst>
            <pc:docMk/>
            <pc:sldMk cId="354267232" sldId="258"/>
            <ac:spMk id="27" creationId="{30B3B9AE-65BF-4C3C-B2A0-CD17016C2378}"/>
          </ac:spMkLst>
        </pc:spChg>
        <pc:spChg chg="add del mod">
          <ac:chgData name="Annie Gilmore Bryant" userId="f7d795f2-1209-4b52-90c4-738122001f90" providerId="ADAL" clId="{72E5A1B4-9F07-4DD0-8512-E3D7D4AC5AEE}" dt="2022-07-09T05:45:59.830" v="1490" actId="478"/>
          <ac:spMkLst>
            <pc:docMk/>
            <pc:sldMk cId="354267232" sldId="258"/>
            <ac:spMk id="28" creationId="{8BB0D736-7F24-4A75-A360-F81EBB9B42E8}"/>
          </ac:spMkLst>
        </pc:spChg>
        <pc:spChg chg="add del mod">
          <ac:chgData name="Annie Gilmore Bryant" userId="f7d795f2-1209-4b52-90c4-738122001f90" providerId="ADAL" clId="{72E5A1B4-9F07-4DD0-8512-E3D7D4AC5AEE}" dt="2022-07-09T05:45:59.830" v="1490" actId="478"/>
          <ac:spMkLst>
            <pc:docMk/>
            <pc:sldMk cId="354267232" sldId="258"/>
            <ac:spMk id="29" creationId="{E9F70F0C-7EDA-4FBD-AEC0-8470E1702C44}"/>
          </ac:spMkLst>
        </pc:spChg>
        <pc:spChg chg="add mod topLvl">
          <ac:chgData name="Annie Gilmore Bryant" userId="f7d795f2-1209-4b52-90c4-738122001f90" providerId="ADAL" clId="{72E5A1B4-9F07-4DD0-8512-E3D7D4AC5AEE}" dt="2022-07-09T07:14:42.631" v="2622" actId="1076"/>
          <ac:spMkLst>
            <pc:docMk/>
            <pc:sldMk cId="354267232" sldId="258"/>
            <ac:spMk id="59" creationId="{52376612-31AA-4135-8EF4-6909416035C7}"/>
          </ac:spMkLst>
        </pc:spChg>
        <pc:spChg chg="add mod topLvl">
          <ac:chgData name="Annie Gilmore Bryant" userId="f7d795f2-1209-4b52-90c4-738122001f90" providerId="ADAL" clId="{72E5A1B4-9F07-4DD0-8512-E3D7D4AC5AEE}" dt="2022-07-09T07:14:35.110" v="2621" actId="1036"/>
          <ac:spMkLst>
            <pc:docMk/>
            <pc:sldMk cId="354267232" sldId="258"/>
            <ac:spMk id="60" creationId="{978FCCF2-0C9C-451A-AFE5-84447110112D}"/>
          </ac:spMkLst>
        </pc:spChg>
        <pc:spChg chg="add mod topLvl">
          <ac:chgData name="Annie Gilmore Bryant" userId="f7d795f2-1209-4b52-90c4-738122001f90" providerId="ADAL" clId="{72E5A1B4-9F07-4DD0-8512-E3D7D4AC5AEE}" dt="2022-07-09T07:14:35.110" v="2621" actId="1036"/>
          <ac:spMkLst>
            <pc:docMk/>
            <pc:sldMk cId="354267232" sldId="258"/>
            <ac:spMk id="61" creationId="{DB67988B-DED8-4736-9532-35FCDAE09CF9}"/>
          </ac:spMkLst>
        </pc:spChg>
        <pc:spChg chg="add mod topLvl">
          <ac:chgData name="Annie Gilmore Bryant" userId="f7d795f2-1209-4b52-90c4-738122001f90" providerId="ADAL" clId="{72E5A1B4-9F07-4DD0-8512-E3D7D4AC5AEE}" dt="2022-07-09T07:04:04.419" v="2260" actId="20577"/>
          <ac:spMkLst>
            <pc:docMk/>
            <pc:sldMk cId="354267232" sldId="258"/>
            <ac:spMk id="64" creationId="{F3378DDB-8A71-4CA2-AEB6-393B03BCC2FD}"/>
          </ac:spMkLst>
        </pc:spChg>
        <pc:spChg chg="add mod topLvl">
          <ac:chgData name="Annie Gilmore Bryant" userId="f7d795f2-1209-4b52-90c4-738122001f90" providerId="ADAL" clId="{72E5A1B4-9F07-4DD0-8512-E3D7D4AC5AEE}" dt="2022-07-09T07:04:19.163" v="2303" actId="1076"/>
          <ac:spMkLst>
            <pc:docMk/>
            <pc:sldMk cId="354267232" sldId="258"/>
            <ac:spMk id="70" creationId="{AB3FEB08-DFAB-4091-AEAA-BA8B87558409}"/>
          </ac:spMkLst>
        </pc:spChg>
        <pc:spChg chg="add mod topLvl">
          <ac:chgData name="Annie Gilmore Bryant" userId="f7d795f2-1209-4b52-90c4-738122001f90" providerId="ADAL" clId="{72E5A1B4-9F07-4DD0-8512-E3D7D4AC5AEE}" dt="2022-07-09T08:01:06.549" v="4296" actId="1036"/>
          <ac:spMkLst>
            <pc:docMk/>
            <pc:sldMk cId="354267232" sldId="258"/>
            <ac:spMk id="71" creationId="{0C694D34-5DB4-4A63-9900-9BA69BE544F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6" creationId="{9490658A-46F2-4CF7-965E-188EEEF5EBCE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7" creationId="{D673800C-F851-4378-B108-04E3E81925A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8" creationId="{00CE7D2D-ED5A-45CF-8A07-3C3762590388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9" creationId="{1F2B1E39-DC6B-4095-9DC2-CF22D87C80F5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0" creationId="{5978786D-C488-4144-9159-7A643786565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1" creationId="{403F1A09-56C2-4A9A-9940-F1C8F4F28FD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2" creationId="{69EC3AFC-8560-48DD-9C6F-5A0519D21C37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3" creationId="{BED8EF2C-1E7F-432C-81D6-D746C1796D34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4" creationId="{B205B7A2-D6C5-430B-BE55-73D21819A51C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5" creationId="{3E48E4FD-47AB-4829-809D-0ED022ABD851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6" creationId="{BE19FAC3-1EDC-4580-A589-D882C68740DD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7" creationId="{3ED56728-81D7-41DB-AA4C-7D8EC6B1637E}"/>
          </ac:spMkLst>
        </pc:spChg>
        <pc:spChg chg="add del mod topLvl">
          <ac:chgData name="Annie Gilmore Bryant" userId="f7d795f2-1209-4b52-90c4-738122001f90" providerId="ADAL" clId="{72E5A1B4-9F07-4DD0-8512-E3D7D4AC5AEE}" dt="2022-07-09T05:46:51.713" v="1500" actId="478"/>
          <ac:spMkLst>
            <pc:docMk/>
            <pc:sldMk cId="354267232" sldId="258"/>
            <ac:spMk id="91" creationId="{12954156-5949-4E1C-B613-F5148C9FFF0E}"/>
          </ac:spMkLst>
        </pc:spChg>
        <pc:spChg chg="add del mod topLvl">
          <ac:chgData name="Annie Gilmore Bryant" userId="f7d795f2-1209-4b52-90c4-738122001f90" providerId="ADAL" clId="{72E5A1B4-9F07-4DD0-8512-E3D7D4AC5AEE}" dt="2022-07-09T06:50:39.816" v="2066" actId="478"/>
          <ac:spMkLst>
            <pc:docMk/>
            <pc:sldMk cId="354267232" sldId="258"/>
            <ac:spMk id="93" creationId="{67E18683-AEE8-4823-8EC8-03FC490F9160}"/>
          </ac:spMkLst>
        </pc:spChg>
        <pc:spChg chg="add del mod topLvl">
          <ac:chgData name="Annie Gilmore Bryant" userId="f7d795f2-1209-4b52-90c4-738122001f90" providerId="ADAL" clId="{72E5A1B4-9F07-4DD0-8512-E3D7D4AC5AEE}" dt="2022-07-09T06:50:42.577" v="2067" actId="478"/>
          <ac:spMkLst>
            <pc:docMk/>
            <pc:sldMk cId="354267232" sldId="258"/>
            <ac:spMk id="94" creationId="{9188C4AC-28B9-4D4E-9C51-5DE5B5266DF0}"/>
          </ac:spMkLst>
        </pc:spChg>
        <pc:spChg chg="add mod">
          <ac:chgData name="Annie Gilmore Bryant" userId="f7d795f2-1209-4b52-90c4-738122001f90" providerId="ADAL" clId="{72E5A1B4-9F07-4DD0-8512-E3D7D4AC5AEE}" dt="2022-07-09T06:44:29.463" v="1930" actId="20577"/>
          <ac:spMkLst>
            <pc:docMk/>
            <pc:sldMk cId="354267232" sldId="258"/>
            <ac:spMk id="95" creationId="{7AF7AC1D-869D-4D4C-9BF0-FDB9B3744AE6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99" creationId="{43DFF4FF-D752-4FA7-A828-F416B244E885}"/>
          </ac:spMkLst>
        </pc:spChg>
        <pc:spChg chg="add mod">
          <ac:chgData name="Annie Gilmore Bryant" userId="f7d795f2-1209-4b52-90c4-738122001f90" providerId="ADAL" clId="{72E5A1B4-9F07-4DD0-8512-E3D7D4AC5AEE}" dt="2022-07-09T07:10:10.171" v="2384"/>
          <ac:spMkLst>
            <pc:docMk/>
            <pc:sldMk cId="354267232" sldId="258"/>
            <ac:spMk id="102" creationId="{64586769-6080-4536-B0FD-D95935A71836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5" creationId="{612A2E66-6B56-42D5-9427-FC5FDCE6A9D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6" creationId="{EC5A24DA-E71F-4134-AF15-A1461B259E00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7" creationId="{7D9AA67C-61B2-4813-BE3F-647BBDBA6C2D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8" creationId="{8B289830-BAEA-4A07-83E2-AC9CD92D1A93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9" creationId="{8E2A4B55-4A18-4603-A9E3-C8E23F378467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0" creationId="{4F8B0FE8-7C47-4464-8D94-82266242D381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1" creationId="{3FAD4113-EB21-4356-B8B0-034C12FA8266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2" creationId="{162E81F1-C6C7-4D8F-AD59-BDD82E441C3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3" creationId="{0C4FD57E-3A51-452F-AC1E-3235DFBFFA2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4" creationId="{B3115405-5F78-4CFE-8139-EAC3E55B94F7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5" creationId="{BB341BF5-89D7-416E-BF6A-F075DD0B89EB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6" creationId="{91D8AE97-5CD6-4264-8491-AC7C56D79457}"/>
          </ac:spMkLst>
        </pc:spChg>
        <pc:spChg chg="add del mod">
          <ac:chgData name="Annie Gilmore Bryant" userId="f7d795f2-1209-4b52-90c4-738122001f90" providerId="ADAL" clId="{72E5A1B4-9F07-4DD0-8512-E3D7D4AC5AEE}" dt="2022-07-09T07:10:27.323" v="2393" actId="478"/>
          <ac:spMkLst>
            <pc:docMk/>
            <pc:sldMk cId="354267232" sldId="258"/>
            <ac:spMk id="121" creationId="{FD8CD628-A51B-4533-BAE9-1DD6AB6CE45C}"/>
          </ac:spMkLst>
        </pc:spChg>
        <pc:spChg chg="add mod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22" creationId="{4BFE447A-22DE-443E-821B-65AF2A9D16C8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3" creationId="{CD869632-8E18-4DD0-88B8-85C9B8F4017A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4" creationId="{34598FE8-A100-43AD-A9C2-75B7001A5390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5" creationId="{0FC44685-2336-492E-BCFB-B02F5A8F41C6}"/>
          </ac:spMkLst>
        </pc:spChg>
        <pc:spChg chg="add del mod">
          <ac:chgData name="Annie Gilmore Bryant" userId="f7d795f2-1209-4b52-90c4-738122001f90" providerId="ADAL" clId="{72E5A1B4-9F07-4DD0-8512-E3D7D4AC5AEE}" dt="2022-07-09T07:16:39.755" v="2702" actId="478"/>
          <ac:spMkLst>
            <pc:docMk/>
            <pc:sldMk cId="354267232" sldId="258"/>
            <ac:spMk id="129" creationId="{87F41EED-6005-4868-A377-F37EBC1079CA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30" creationId="{038A7763-CA16-4AAF-B7AD-343C5DD796CC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34" creationId="{0A096871-F9C7-46CC-8466-B8E2C5A004D8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5" creationId="{DD09C062-18FE-4928-AE9B-4430FC8BFA6C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6" creationId="{ACF8CEF2-EF27-41A4-B10D-841F86DEB98C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7" creationId="{66610B56-B270-422E-9E68-D833697061C4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9" creationId="{8D42AB44-51B8-4556-AA80-48F59BCDEB74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40" creationId="{BCFD945C-BFD0-436F-8B51-CF465E6BA4F9}"/>
          </ac:spMkLst>
        </pc:spChg>
        <pc:spChg chg="add mod">
          <ac:chgData name="Annie Gilmore Bryant" userId="f7d795f2-1209-4b52-90c4-738122001f90" providerId="ADAL" clId="{72E5A1B4-9F07-4DD0-8512-E3D7D4AC5AEE}" dt="2022-07-09T09:09:40.619" v="5687" actId="20577"/>
          <ac:spMkLst>
            <pc:docMk/>
            <pc:sldMk cId="354267232" sldId="258"/>
            <ac:spMk id="143" creationId="{C8BA794A-F5B1-4BD0-87AF-5C670775C13A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44" creationId="{7C3629C2-3343-46D8-B152-78946D1363EA}"/>
          </ac:spMkLst>
        </pc:spChg>
        <pc:grpChg chg="add del mod">
          <ac:chgData name="Annie Gilmore Bryant" userId="f7d795f2-1209-4b52-90c4-738122001f90" providerId="ADAL" clId="{72E5A1B4-9F07-4DD0-8512-E3D7D4AC5AEE}" dt="2022-07-09T05:46:48.606" v="1499" actId="165"/>
          <ac:grpSpMkLst>
            <pc:docMk/>
            <pc:sldMk cId="354267232" sldId="258"/>
            <ac:grpSpMk id="3" creationId="{C2C201CC-F64A-42E8-8071-5626138A6B8E}"/>
          </ac:grpSpMkLst>
        </pc:grpChg>
        <pc:grpChg chg="add mod topLvl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3" creationId="{FCBC6244-D85E-48C6-A3F7-DDF42B8BF535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4" creationId="{C2597F37-70EB-4B85-BFFD-0B68217A124C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7" creationId="{1C8B84D2-2B6D-45C4-B5C9-CECBF35DAA00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0" creationId="{27DC0A5E-4E86-4E77-87E2-0BEA5F031CA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6" creationId="{0372B812-7144-49F2-81E8-E57C7F37566D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7" creationId="{1056A01F-C270-410B-8CDF-8135395A2C13}"/>
          </ac:grpSpMkLst>
        </pc:grpChg>
        <pc:grpChg chg="add mod topLvl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4" creationId="{78080F36-CD93-4E8E-81F2-69654E23B3C4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5" creationId="{C8CFFA8D-944A-4528-B60E-03CA1BBD43D2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6" creationId="{9E90F228-1721-4C84-A1B8-BB2D0AA5ADC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7" creationId="{DF98E2BA-2CC0-45B9-95CB-151BDA66E54F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52" creationId="{5E740BD1-B29D-4F85-929E-4C146AB8567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53" creationId="{5B8F8283-7CDA-4154-9CD7-144463716151}"/>
          </ac:grpSpMkLst>
        </pc:grpChg>
        <pc:grpChg chg="add del mod topLvl">
          <ac:chgData name="Annie Gilmore Bryant" userId="f7d795f2-1209-4b52-90c4-738122001f90" providerId="ADAL" clId="{72E5A1B4-9F07-4DD0-8512-E3D7D4AC5AEE}" dt="2022-07-09T05:46:51.713" v="1500" actId="478"/>
          <ac:grpSpMkLst>
            <pc:docMk/>
            <pc:sldMk cId="354267232" sldId="258"/>
            <ac:grpSpMk id="74" creationId="{00AB1549-CFC6-42FD-AD8C-08D3F85A2222}"/>
          </ac:grpSpMkLst>
        </pc:grpChg>
        <pc:grpChg chg="mod">
          <ac:chgData name="Annie Gilmore Bryant" userId="f7d795f2-1209-4b52-90c4-738122001f90" providerId="ADAL" clId="{72E5A1B4-9F07-4DD0-8512-E3D7D4AC5AEE}" dt="2022-07-09T05:46:48.606" v="1499" actId="165"/>
          <ac:grpSpMkLst>
            <pc:docMk/>
            <pc:sldMk cId="354267232" sldId="258"/>
            <ac:grpSpMk id="75" creationId="{076DA816-20E3-4A18-8454-6350357C3ED1}"/>
          </ac:grpSpMkLst>
        </pc:grpChg>
        <pc:grpChg chg="add del mod">
          <ac:chgData name="Annie Gilmore Bryant" userId="f7d795f2-1209-4b52-90c4-738122001f90" providerId="ADAL" clId="{72E5A1B4-9F07-4DD0-8512-E3D7D4AC5AEE}" dt="2022-07-09T07:09:02.950" v="2377" actId="165"/>
          <ac:grpSpMkLst>
            <pc:docMk/>
            <pc:sldMk cId="354267232" sldId="258"/>
            <ac:grpSpMk id="103" creationId="{C612D209-E104-461E-88AB-6CB9757760F3}"/>
          </ac:grpSpMkLst>
        </pc:grpChg>
        <pc:grpChg chg="mod topLvl">
          <ac:chgData name="Annie Gilmore Bryant" userId="f7d795f2-1209-4b52-90c4-738122001f90" providerId="ADAL" clId="{72E5A1B4-9F07-4DD0-8512-E3D7D4AC5AEE}" dt="2022-07-09T07:17:26.632" v="2762" actId="1036"/>
          <ac:grpSpMkLst>
            <pc:docMk/>
            <pc:sldMk cId="354267232" sldId="258"/>
            <ac:grpSpMk id="104" creationId="{850039EC-322B-48BC-854B-BB04E5E46C92}"/>
          </ac:grpSpMkLst>
        </pc:grpChg>
        <pc:grpChg chg="add mod">
          <ac:chgData name="Annie Gilmore Bryant" userId="f7d795f2-1209-4b52-90c4-738122001f90" providerId="ADAL" clId="{72E5A1B4-9F07-4DD0-8512-E3D7D4AC5AEE}" dt="2022-07-09T07:14:19.050" v="2604" actId="1076"/>
          <ac:grpSpMkLst>
            <pc:docMk/>
            <pc:sldMk cId="354267232" sldId="258"/>
            <ac:grpSpMk id="120" creationId="{1A08A529-E706-46B5-886C-15F23C22CAE2}"/>
          </ac:grpSpMkLst>
        </pc:grpChg>
        <pc:graphicFrameChg chg="add mod modGraphic">
          <ac:chgData name="Annie Gilmore Bryant" userId="f7d795f2-1209-4b52-90c4-738122001f90" providerId="ADAL" clId="{72E5A1B4-9F07-4DD0-8512-E3D7D4AC5AEE}" dt="2022-07-09T07:17:42.123" v="2782" actId="1035"/>
          <ac:graphicFrameMkLst>
            <pc:docMk/>
            <pc:sldMk cId="354267232" sldId="258"/>
            <ac:graphicFrameMk id="96" creationId="{D03B10D2-3355-45D5-96E6-4956262251C9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7:16:41.313" v="2703" actId="478"/>
          <ac:graphicFrameMkLst>
            <pc:docMk/>
            <pc:sldMk cId="354267232" sldId="258"/>
            <ac:graphicFrameMk id="97" creationId="{9310624C-3069-46CE-9273-F9A621D8B425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6:47:43.866" v="1963" actId="478"/>
          <ac:graphicFrameMkLst>
            <pc:docMk/>
            <pc:sldMk cId="354267232" sldId="258"/>
            <ac:graphicFrameMk id="98" creationId="{259C94B1-18E1-4C74-8BA2-4186DDD6616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7:17:44.591" v="2786" actId="1035"/>
          <ac:graphicFrameMkLst>
            <pc:docMk/>
            <pc:sldMk cId="354267232" sldId="258"/>
            <ac:graphicFrameMk id="138" creationId="{D4E83D15-3417-4DE3-A864-70794F886369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5" creationId="{82114145-C9CE-456E-943F-53B94C7EA723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9" creationId="{9CD03046-69E9-4E1B-BFCB-282110537BAB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0" creationId="{79BE26D8-02EC-4CEA-9B9C-363CF97404A7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2" creationId="{1F1FC5F5-16EF-4820-9640-ECAECD732675}"/>
          </ac:picMkLst>
        </pc:picChg>
        <pc:picChg chg="add del mod topLvl">
          <ac:chgData name="Annie Gilmore Bryant" userId="f7d795f2-1209-4b52-90c4-738122001f90" providerId="ADAL" clId="{72E5A1B4-9F07-4DD0-8512-E3D7D4AC5AEE}" dt="2022-07-09T06:50:39.816" v="2066" actId="478"/>
          <ac:picMkLst>
            <pc:docMk/>
            <pc:sldMk cId="354267232" sldId="258"/>
            <ac:picMk id="18" creationId="{013CF09B-026C-4CD9-B417-6E108D0E0FE5}"/>
          </ac:picMkLst>
        </pc:picChg>
        <pc:picChg chg="add del mod topLvl">
          <ac:chgData name="Annie Gilmore Bryant" userId="f7d795f2-1209-4b52-90c4-738122001f90" providerId="ADAL" clId="{72E5A1B4-9F07-4DD0-8512-E3D7D4AC5AEE}" dt="2022-07-09T06:50:39.816" v="2066" actId="478"/>
          <ac:picMkLst>
            <pc:docMk/>
            <pc:sldMk cId="354267232" sldId="258"/>
            <ac:picMk id="19" creationId="{45F79DBD-7DE8-4CE1-91B5-8328AE540B1D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0" creationId="{A22DF85E-8FE5-44E1-B693-EDB3285E5835}"/>
          </ac:picMkLst>
        </pc:picChg>
        <pc:picChg chg="add del mod topLvl">
          <ac:chgData name="Annie Gilmore Bryant" userId="f7d795f2-1209-4b52-90c4-738122001f90" providerId="ADAL" clId="{72E5A1B4-9F07-4DD0-8512-E3D7D4AC5AEE}" dt="2022-07-09T06:56:47.569" v="2143" actId="478"/>
          <ac:picMkLst>
            <pc:docMk/>
            <pc:sldMk cId="354267232" sldId="258"/>
            <ac:picMk id="21" creationId="{46966265-6884-4B27-B543-2569D8909B1B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5" creationId="{79A262D9-E11C-4C83-A448-B23614C3B3E9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6" creationId="{BED2E2FC-1390-40DE-BD91-8106A46F25A8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1" creationId="{A45A4A4F-A215-4180-8092-39635B481403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2" creationId="{7E84277C-6A25-4B55-B205-3F00083F2F20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3" creationId="{08C5C7FA-D980-4754-962A-0F63AD962998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4" creationId="{02760883-E380-44EC-BC58-149F9D723E2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5" creationId="{E6342784-FDE8-4DE6-823F-9FD281533F9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8" creationId="{BCA9774B-00AF-4C5D-8058-97F61B05D555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9" creationId="{879D2356-F63C-47BD-8D91-E29070C33AB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0" creationId="{6DAAD6DA-B6CC-4C94-826B-43EC68D9A5D5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1" creationId="{EFF2C4C4-44EB-42BE-B510-BF3EE2F4092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2" creationId="{EDA732E8-FD83-4BB1-8837-F59273785780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3" creationId="{82E5C5FA-F1FA-435E-B6F5-7B8E0570CFEA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8" creationId="{43B1C6C6-35C8-4C96-861F-BAF21C8A8FD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9" creationId="{3AD5C661-A43B-4F38-89A9-685CCEA3C9EE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0" creationId="{28317AD0-2708-4C7B-A8F2-B6281E211316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1" creationId="{60B87D5C-C374-44CD-B501-930AAD01095B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4" creationId="{073B6D06-5B02-459E-9AD4-DE8A9B624EF4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5" creationId="{E625D130-500A-442F-B69F-DED5B3A698E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6" creationId="{320D69D7-661C-40AB-8EAD-433CFB844D7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7" creationId="{1CC51C3D-D682-4D87-B1D9-16EB65BF213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8" creationId="{0EE54E6E-DF9D-4D9D-90FA-2FA5E1920B99}"/>
          </ac:picMkLst>
        </pc:picChg>
        <pc:picChg chg="add mod topLvl">
          <ac:chgData name="Annie Gilmore Bryant" userId="f7d795f2-1209-4b52-90c4-738122001f90" providerId="ADAL" clId="{72E5A1B4-9F07-4DD0-8512-E3D7D4AC5AEE}" dt="2022-07-09T07:14:29.576" v="2606" actId="1076"/>
          <ac:picMkLst>
            <pc:docMk/>
            <pc:sldMk cId="354267232" sldId="258"/>
            <ac:picMk id="65" creationId="{D905C95B-D41E-4540-AB01-20CBE8C1FD3F}"/>
          </ac:picMkLst>
        </pc:picChg>
        <pc:picChg chg="add del mod topLvl">
          <ac:chgData name="Annie Gilmore Bryant" userId="f7d795f2-1209-4b52-90c4-738122001f90" providerId="ADAL" clId="{72E5A1B4-9F07-4DD0-8512-E3D7D4AC5AEE}" dt="2022-07-09T06:56:48.223" v="2144" actId="478"/>
          <ac:picMkLst>
            <pc:docMk/>
            <pc:sldMk cId="354267232" sldId="258"/>
            <ac:picMk id="66" creationId="{3218E1FE-D11D-4217-B3B0-F281D8D8E438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67" creationId="{60350995-2B9F-4154-AD5B-4045913FA656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68" creationId="{D957822D-4AEB-4D87-B28C-4DC8D06C3860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73" creationId="{F52FFC99-2E88-44ED-BC1C-DEF0F705FAB6}"/>
          </ac:picMkLst>
        </pc:picChg>
        <pc:picChg chg="add del mod topLvl">
          <ac:chgData name="Annie Gilmore Bryant" userId="f7d795f2-1209-4b52-90c4-738122001f90" providerId="ADAL" clId="{72E5A1B4-9F07-4DD0-8512-E3D7D4AC5AEE}" dt="2022-07-09T06:50:42.577" v="2067" actId="478"/>
          <ac:picMkLst>
            <pc:docMk/>
            <pc:sldMk cId="354267232" sldId="258"/>
            <ac:picMk id="92" creationId="{539B3F9E-F970-4E4E-A0CA-491D19F619B6}"/>
          </ac:picMkLst>
        </pc:picChg>
        <pc:picChg chg="add mod">
          <ac:chgData name="Annie Gilmore Bryant" userId="f7d795f2-1209-4b52-90c4-738122001f90" providerId="ADAL" clId="{72E5A1B4-9F07-4DD0-8512-E3D7D4AC5AEE}" dt="2022-07-09T07:06:28.651" v="2359" actId="1076"/>
          <ac:picMkLst>
            <pc:docMk/>
            <pc:sldMk cId="354267232" sldId="258"/>
            <ac:picMk id="101" creationId="{8509BAE0-9E6E-41F7-87F3-32EF37173B90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026" creationId="{73F44D84-017A-43B0-ACD7-14A3A4AA985F}"/>
          </ac:picMkLst>
        </pc:pic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7" creationId="{E5277085-DB9A-4F91-9832-DBF7E7F8F9E4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1" creationId="{69A39052-9F9E-46E2-B516-E8967D571970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3" creationId="{DC8D6F3F-521F-4989-A702-94A26D1C271D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4" creationId="{A33E3922-246E-40D8-B16D-58C5FA077592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5" creationId="{9BB0E3BC-DA8B-416C-9131-6E78354A1AA3}"/>
          </ac:cxnSpMkLst>
        </pc:cxnChg>
        <pc:cxnChg chg="add mod topLvl">
          <ac:chgData name="Annie Gilmore Bryant" userId="f7d795f2-1209-4b52-90c4-738122001f90" providerId="ADAL" clId="{72E5A1B4-9F07-4DD0-8512-E3D7D4AC5AEE}" dt="2022-07-09T08:01:14.744" v="4304" actId="1036"/>
          <ac:cxnSpMkLst>
            <pc:docMk/>
            <pc:sldMk cId="354267232" sldId="258"/>
            <ac:cxnSpMk id="22" creationId="{E18B88CC-5D91-488E-AF8A-0672160E4D98}"/>
          </ac:cxnSpMkLst>
        </pc:cxnChg>
        <pc:cxnChg chg="add mod topLvl">
          <ac:chgData name="Annie Gilmore Bryant" userId="f7d795f2-1209-4b52-90c4-738122001f90" providerId="ADAL" clId="{72E5A1B4-9F07-4DD0-8512-E3D7D4AC5AEE}" dt="2022-07-09T07:14:35.110" v="2621" actId="1036"/>
          <ac:cxnSpMkLst>
            <pc:docMk/>
            <pc:sldMk cId="354267232" sldId="258"/>
            <ac:cxnSpMk id="62" creationId="{3F336F8A-9460-4DF9-87EA-20E60FAC4BFA}"/>
          </ac:cxnSpMkLst>
        </pc:cxnChg>
        <pc:cxnChg chg="add mod topLvl">
          <ac:chgData name="Annie Gilmore Bryant" userId="f7d795f2-1209-4b52-90c4-738122001f90" providerId="ADAL" clId="{72E5A1B4-9F07-4DD0-8512-E3D7D4AC5AEE}" dt="2022-07-09T07:14:35.110" v="2621" actId="1036"/>
          <ac:cxnSpMkLst>
            <pc:docMk/>
            <pc:sldMk cId="354267232" sldId="258"/>
            <ac:cxnSpMk id="63" creationId="{1D74379A-680D-4119-A1CB-C62DEF656D6A}"/>
          </ac:cxnSpMkLst>
        </pc:cxnChg>
        <pc:cxnChg chg="add del mod topLvl">
          <ac:chgData name="Annie Gilmore Bryant" userId="f7d795f2-1209-4b52-90c4-738122001f90" providerId="ADAL" clId="{72E5A1B4-9F07-4DD0-8512-E3D7D4AC5AEE}" dt="2022-07-09T05:46:53.680" v="1501" actId="478"/>
          <ac:cxnSpMkLst>
            <pc:docMk/>
            <pc:sldMk cId="354267232" sldId="258"/>
            <ac:cxnSpMk id="69" creationId="{7A4986E1-6F28-4BFA-8ABC-C6399C167213}"/>
          </ac:cxnSpMkLst>
        </pc:cxnChg>
        <pc:cxnChg chg="add del mod topLvl">
          <ac:chgData name="Annie Gilmore Bryant" userId="f7d795f2-1209-4b52-90c4-738122001f90" providerId="ADAL" clId="{72E5A1B4-9F07-4DD0-8512-E3D7D4AC5AEE}" dt="2022-07-09T07:02:46.730" v="2180" actId="478"/>
          <ac:cxnSpMkLst>
            <pc:docMk/>
            <pc:sldMk cId="354267232" sldId="258"/>
            <ac:cxnSpMk id="72" creationId="{B7A74471-E553-4FA1-93FA-A996ADD2CF07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88" creationId="{2697852B-AF15-4BBB-AD62-12D502EB0B0A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89" creationId="{1ECF22CF-645D-4530-8280-87C30F216D7E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90" creationId="{D8986FD6-6B15-450C-8D3B-0A47FBF24553}"/>
          </ac:cxnSpMkLst>
        </pc:cxnChg>
        <pc:cxnChg chg="add mod">
          <ac:chgData name="Annie Gilmore Bryant" userId="f7d795f2-1209-4b52-90c4-738122001f90" providerId="ADAL" clId="{72E5A1B4-9F07-4DD0-8512-E3D7D4AC5AEE}" dt="2022-07-09T08:01:11.917" v="4300" actId="1036"/>
          <ac:cxnSpMkLst>
            <pc:docMk/>
            <pc:sldMk cId="354267232" sldId="258"/>
            <ac:cxnSpMk id="100" creationId="{AE0A6937-1571-4957-B035-0EC86D9C3C36}"/>
          </ac:cxnSpMkLst>
        </pc:cxnChg>
        <pc:cxnChg chg="mod topLvl">
          <ac:chgData name="Annie Gilmore Bryant" userId="f7d795f2-1209-4b52-90c4-738122001f90" providerId="ADAL" clId="{72E5A1B4-9F07-4DD0-8512-E3D7D4AC5AEE}" dt="2022-07-09T07:17:26.632" v="2762" actId="1036"/>
          <ac:cxnSpMkLst>
            <pc:docMk/>
            <pc:sldMk cId="354267232" sldId="258"/>
            <ac:cxnSpMk id="117" creationId="{4B3C63C6-D34C-4791-A6D3-A4DF30F4EEE5}"/>
          </ac:cxnSpMkLst>
        </pc:cxnChg>
        <pc:cxnChg chg="mod">
          <ac:chgData name="Annie Gilmore Bryant" userId="f7d795f2-1209-4b52-90c4-738122001f90" providerId="ADAL" clId="{72E5A1B4-9F07-4DD0-8512-E3D7D4AC5AEE}" dt="2022-07-09T07:09:23.741" v="2380" actId="208"/>
          <ac:cxnSpMkLst>
            <pc:docMk/>
            <pc:sldMk cId="354267232" sldId="258"/>
            <ac:cxnSpMk id="118" creationId="{E723D8B7-7915-40DB-B708-A1AA271EC6B2}"/>
          </ac:cxnSpMkLst>
        </pc:cxnChg>
        <pc:cxnChg chg="mod">
          <ac:chgData name="Annie Gilmore Bryant" userId="f7d795f2-1209-4b52-90c4-738122001f90" providerId="ADAL" clId="{72E5A1B4-9F07-4DD0-8512-E3D7D4AC5AEE}" dt="2022-07-09T07:09:18.232" v="2379" actId="208"/>
          <ac:cxnSpMkLst>
            <pc:docMk/>
            <pc:sldMk cId="354267232" sldId="258"/>
            <ac:cxnSpMk id="119" creationId="{1ACC7237-2761-4F6C-BC2A-BD19C9B330E4}"/>
          </ac:cxnSpMkLst>
        </pc:cxnChg>
        <pc:cxnChg chg="add mod">
          <ac:chgData name="Annie Gilmore Bryant" userId="f7d795f2-1209-4b52-90c4-738122001f90" providerId="ADAL" clId="{72E5A1B4-9F07-4DD0-8512-E3D7D4AC5AEE}" dt="2022-07-09T07:17:42.123" v="2782" actId="1035"/>
          <ac:cxnSpMkLst>
            <pc:docMk/>
            <pc:sldMk cId="354267232" sldId="258"/>
            <ac:cxnSpMk id="127" creationId="{C0FFB42C-F09D-4AA9-A4EF-E6CDC8823A9F}"/>
          </ac:cxnSpMkLst>
        </pc:cxnChg>
        <pc:cxnChg chg="add mod">
          <ac:chgData name="Annie Gilmore Bryant" userId="f7d795f2-1209-4b52-90c4-738122001f90" providerId="ADAL" clId="{72E5A1B4-9F07-4DD0-8512-E3D7D4AC5AEE}" dt="2022-07-09T07:17:42.123" v="2782" actId="1035"/>
          <ac:cxnSpMkLst>
            <pc:docMk/>
            <pc:sldMk cId="354267232" sldId="258"/>
            <ac:cxnSpMk id="128" creationId="{B30CCF85-90DB-4F17-BF1F-B7DF155DC0C4}"/>
          </ac:cxnSpMkLst>
        </pc:cxnChg>
        <pc:cxnChg chg="add mod">
          <ac:chgData name="Annie Gilmore Bryant" userId="f7d795f2-1209-4b52-90c4-738122001f90" providerId="ADAL" clId="{72E5A1B4-9F07-4DD0-8512-E3D7D4AC5AEE}" dt="2022-07-09T07:17:44.591" v="2786" actId="1035"/>
          <ac:cxnSpMkLst>
            <pc:docMk/>
            <pc:sldMk cId="354267232" sldId="258"/>
            <ac:cxnSpMk id="141" creationId="{143958AA-7CB5-462F-B4EF-96504AA45091}"/>
          </ac:cxnSpMkLst>
        </pc:cxnChg>
        <pc:cxnChg chg="add mod">
          <ac:chgData name="Annie Gilmore Bryant" userId="f7d795f2-1209-4b52-90c4-738122001f90" providerId="ADAL" clId="{72E5A1B4-9F07-4DD0-8512-E3D7D4AC5AEE}" dt="2022-07-09T07:17:44.591" v="2786" actId="1035"/>
          <ac:cxnSpMkLst>
            <pc:docMk/>
            <pc:sldMk cId="354267232" sldId="258"/>
            <ac:cxnSpMk id="142" creationId="{C63FA088-1880-4D24-AF21-83C15E4A0CF5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09T08:57:29.148" v="5616" actId="1037"/>
        <pc:sldMkLst>
          <pc:docMk/>
          <pc:sldMk cId="3072171074" sldId="259"/>
        </pc:sldMkLst>
        <pc:spChg chg="del mod">
          <ac:chgData name="Annie Gilmore Bryant" userId="f7d795f2-1209-4b52-90c4-738122001f90" providerId="ADAL" clId="{72E5A1B4-9F07-4DD0-8512-E3D7D4AC5AEE}" dt="2022-07-09T07:20:16.909" v="2790" actId="478"/>
          <ac:spMkLst>
            <pc:docMk/>
            <pc:sldMk cId="3072171074" sldId="259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6T11:36:28.681" v="263" actId="478"/>
          <ac:spMkLst>
            <pc:docMk/>
            <pc:sldMk cId="3072171074" sldId="259"/>
            <ac:spMk id="3" creationId="{076AA6B6-941E-4D6F-8ACE-57635EAAD4AB}"/>
          </ac:spMkLst>
        </pc:spChg>
        <pc:spChg chg="add del mod">
          <ac:chgData name="Annie Gilmore Bryant" userId="f7d795f2-1209-4b52-90c4-738122001f90" providerId="ADAL" clId="{72E5A1B4-9F07-4DD0-8512-E3D7D4AC5AEE}" dt="2022-07-09T07:20:19.617" v="2791" actId="478"/>
          <ac:spMkLst>
            <pc:docMk/>
            <pc:sldMk cId="3072171074" sldId="259"/>
            <ac:spMk id="10" creationId="{E26BB769-20F5-481C-A6F4-084EFD7931D4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5" creationId="{A4633CD0-3916-4971-A472-F111A0C81126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6" creationId="{82718250-367C-4B4D-AD59-307596E914E7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7" creationId="{5300D483-0F0C-42EA-8DAA-FE520C29616E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3" creationId="{B8A77902-5B29-4197-B8F7-ED14A225586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4" creationId="{BEF15AAE-F51D-433A-83A0-1D2D3210272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5" creationId="{0C871BEF-7E4C-4202-ABB0-81D7F1ECBBAC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6" creationId="{0B277C02-6ADB-4305-A3D1-49174DC0584F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7" creationId="{FAA4EBEC-0B1D-4BE4-A492-FC8B6C5BE49A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8" creationId="{A66BC481-F2DF-4E63-9A2D-810F237DEA9E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9" creationId="{6ED228F6-FD9B-404A-AED3-27D6C58470AD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0" creationId="{D73B4DB6-C435-4BCB-8067-55F0B797047B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1" creationId="{7526E795-4BC6-41EC-A5C0-7B6A30907437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2" creationId="{BCFA8495-A37F-49AF-A72C-BBCCEA221560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3" creationId="{A34399A2-22C9-460C-8D75-314174F05E9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4" creationId="{908CA11E-5CF7-490A-8D6A-1B7ACB4D0AFA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39" creationId="{9DB06D1A-D83E-4C0A-914A-49BE2943EFC4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0" creationId="{8C8B6989-69C2-4BA4-8E58-7A1768F3EC02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1" creationId="{1103999F-1D96-4B04-8E27-61F807CD1DDA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3" creationId="{72FE3C9B-A86A-4749-B36E-1F4487B6AA35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4" creationId="{C05D03E0-E8C7-4F75-BF93-2F5E8943BF3B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5" creationId="{2772F415-D9E5-454A-8074-82E71A84B63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6" creationId="{D12AC447-0727-4B4F-8144-891410EAE106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6" creationId="{DABEFB61-05A9-4C52-9144-952963F51BFF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58" creationId="{D4079204-7037-4667-B5F0-ECBE875782E9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59" creationId="{3CCEE760-5B7D-4172-8372-E9BCB98B14ED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60" creationId="{28DDFE4C-74EE-4F14-8B7A-F6B70F54D7A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6" creationId="{1FEBDBE9-8575-4955-A1DE-BEA154405CA5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7" creationId="{00F867C4-AB5B-496B-88ED-4FFE166B26E5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8" creationId="{3FE03AA0-2A77-4672-B7B1-AE29E787D4B1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9" creationId="{ACDAD478-0AAA-49E3-A389-0045AD2AB6C4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0" creationId="{9E822D17-1BC2-45AA-B45E-E07BECCC58BA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1" creationId="{52E82213-5585-43DE-8557-95265CB5C59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2" creationId="{8AB97D00-AA0A-4ED8-9E48-91FC948F0950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3" creationId="{A68B0BDF-00A3-4BEF-A527-68A156F95AA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4" creationId="{8722253F-E7EA-498B-B131-116C4CCAAA78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5" creationId="{C0C65E7A-C845-41CD-820E-E4F9935EEB03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6" creationId="{6C7CA157-B9D1-4B89-9525-E42D7760AA28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7" creationId="{BAF8BFB8-3334-43C1-BF41-3D7BA311F0D5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2" creationId="{1CA709BB-7880-4641-9355-02F424AC849E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3" creationId="{4318BF9B-C82A-469D-B449-5DC3B3E5C865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4" creationId="{CD25485E-B4AE-4C52-979B-F0203AB5E95B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6" creationId="{3764F36A-D31B-4CC8-BF5F-4D4A25FFA298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7" creationId="{C46E2E5B-7F17-4213-97EF-A4F1B90C492E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8" creationId="{C0F6A964-4A23-487C-9654-F085751D7234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9" creationId="{1AB673BF-B472-4816-BE13-725992E7752D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90" creationId="{CEA68F8D-B524-4491-A64E-600B42BCACA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91" creationId="{A687D9BF-C156-4C0C-AEA7-03C6C33C0327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5" creationId="{585D05F4-BF39-4623-AC49-56076E748967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6" creationId="{452DD853-EA98-4B59-9131-9AF2BDB1453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7" creationId="{B10A6D8E-CB54-40F9-8858-BEE870CE32B3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8" creationId="{D34B3406-1E7E-491D-9690-12057139A1E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1" creationId="{DC1F7210-F7B6-4C50-8D30-86E9E76800C4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2" creationId="{79F89AE5-1F58-473A-B50E-BA6D2ADE9343}"/>
          </ac:spMkLst>
        </pc:spChg>
        <pc:spChg chg="add del mod">
          <ac:chgData name="Annie Gilmore Bryant" userId="f7d795f2-1209-4b52-90c4-738122001f90" providerId="ADAL" clId="{72E5A1B4-9F07-4DD0-8512-E3D7D4AC5AEE}" dt="2022-07-09T07:23:50.736" v="2863" actId="478"/>
          <ac:spMkLst>
            <pc:docMk/>
            <pc:sldMk cId="3072171074" sldId="259"/>
            <ac:spMk id="103" creationId="{24EEAD5E-BC52-45C9-BC9B-77010FCF9A44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05" creationId="{E3C1CC58-7579-46E5-A0E9-61BA44141185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6" creationId="{550AC92E-53D8-4D7C-BE3C-FDF30655097E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08" creationId="{06317584-5C5E-4378-9669-596BEDEBCD65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10" creationId="{A2054558-EFB7-48A1-92F8-47E82B193756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11" creationId="{5964F56B-1DF3-4CE8-B32B-A9A0470AB189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2" creationId="{C0CA4A5B-AF26-42E6-B447-B9F431F2767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3" creationId="{89BB3077-832E-4721-BB88-D0D961A28BCF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4" creationId="{92043FDF-5004-40D7-A3B2-15A29BE4D185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6" creationId="{906C58B5-F426-4AA5-A13D-A6AFD01A763D}"/>
          </ac:spMkLst>
        </pc:spChg>
        <pc:spChg chg="add mod">
          <ac:chgData name="Annie Gilmore Bryant" userId="f7d795f2-1209-4b52-90c4-738122001f90" providerId="ADAL" clId="{72E5A1B4-9F07-4DD0-8512-E3D7D4AC5AEE}" dt="2022-07-09T08:19:35.228" v="4944" actId="1036"/>
          <ac:spMkLst>
            <pc:docMk/>
            <pc:sldMk cId="3072171074" sldId="259"/>
            <ac:spMk id="117" creationId="{A2BDA3EE-8BCB-43AB-86AB-4A0AD56B91B2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119" creationId="{4048217F-CB4A-4BA8-89F3-3CDFC06090D9}"/>
          </ac:spMkLst>
        </pc:spChg>
        <pc:spChg chg="add del mod">
          <ac:chgData name="Annie Gilmore Bryant" userId="f7d795f2-1209-4b52-90c4-738122001f90" providerId="ADAL" clId="{72E5A1B4-9F07-4DD0-8512-E3D7D4AC5AEE}" dt="2022-07-09T07:57:26.034" v="4229" actId="478"/>
          <ac:spMkLst>
            <pc:docMk/>
            <pc:sldMk cId="3072171074" sldId="259"/>
            <ac:spMk id="122" creationId="{9C15695F-5974-480C-8858-4A1ED5BF907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3" creationId="{16172B4D-B807-46D4-AE46-0B1F343CC24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4" creationId="{064DF4DF-2F8E-4B82-A3AD-AE3A82C967E6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7" creationId="{C5F701DE-79BA-44B6-9836-E102529AF7A2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8" creationId="{1950DA04-05C2-47E1-BF4A-FCDA1278FA7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9" creationId="{8BE0ADB5-5A97-41C9-9862-098AF7E2F17D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0" creationId="{D52A62E3-A43D-4523-AF1A-8097843975BC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1" creationId="{75AAE1C1-B67B-4C8D-80A7-373D34803062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2" creationId="{BAC5E61B-E13F-4E46-81F7-4A16C2022D42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5" creationId="{73504086-0EA7-4586-A2F0-81F00EFD115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6" creationId="{177E39DD-31B3-4A4B-ACEF-65DE4451075B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7" creationId="{806C7521-55C1-49F5-BDE4-13119E0C4626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8" creationId="{68F37C79-A3F8-4C5F-89FE-41428155DC21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9" creationId="{D36EC416-4A5E-44B9-B49B-6AF6CBD56E9A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0" creationId="{DB723C46-35D7-4534-BB07-894BAFCEDE58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1" creationId="{73A90E12-2073-42FC-9660-66538A2B0136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2" creationId="{0430CEDF-FD43-4202-921B-B6B5E4DB3BB7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3" creationId="{8514B5AE-B0FD-4F4A-9C9B-51F64293DC9A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4" creationId="{C99BEF35-EE42-4513-A48E-24E0AE7C8AC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5" creationId="{243A740A-BE1F-4B98-B9F9-0F715FAE81B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6" creationId="{A933F115-316D-4857-8ADF-C424A6BAA683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2" creationId="{A131A9D2-541B-48DA-9552-E57C382A031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3" creationId="{F476BE07-A5F0-4117-9F32-17786908079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4" creationId="{578D15D2-04D2-4BAF-BAB0-C36C40B2471C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5" creationId="{11A7B640-FC30-411C-85D7-13A206F84425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6" creationId="{8390E146-4A74-4081-85AD-23BCDAB8B3E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7" creationId="{2811391D-8B65-434E-B2BD-5E19C3F4916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8" creationId="{8EE09280-0F64-4781-B264-F87522471D64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9" creationId="{9AC2B7CA-E016-4A0E-82DE-870E99BC007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0" creationId="{E42E87B5-5806-4017-BF4C-E949DC53436C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1" creationId="{3D299A06-0435-414F-A3D5-98804085DE2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2" creationId="{7B782DA6-53E3-4B78-8F56-5A87E8BCF25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3" creationId="{DA04B90F-D1AF-4CBA-B58A-E452CFC7370B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9" creationId="{54A7FDBB-0C4E-4BE3-AD62-931FA699FEA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0" creationId="{14B4FC1F-E296-437F-9299-F9C98C46B387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1" creationId="{08E31484-E5E9-4302-AA44-B228194FD292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2" creationId="{C8B191F4-0B26-4176-AE3D-8E06C0C112A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3" creationId="{08560876-5C50-4D5A-9B00-D8D5BF1DC899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4" creationId="{67D11F5A-2B3F-49B1-8A4C-82CCAD12D026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5" creationId="{A73EA321-B76E-4125-8EF3-EB216F36BCEB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6" creationId="{2E933AB9-9EDA-4937-A34F-AD3C92901454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7" creationId="{873AACE6-9C59-4249-BAEB-119F885FCBF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8" creationId="{FA09C443-807E-4633-AEEC-B4080BE1301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9" creationId="{698106BC-4EF3-4EC8-A1D3-BD867CE1B28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0" creationId="{A19C38C1-FC0F-4763-9EED-E55369C2A5C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4" creationId="{56B72501-12EC-4DE0-83AB-7A2D2F2D583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5" creationId="{FA510723-EF6B-414C-9D7A-D5E8299F3FA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6" creationId="{EFB99C42-246A-4E95-85C0-59B64036085E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7" creationId="{3D9C6BDF-D6AB-4C1D-8AB8-16524BB3C75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8" creationId="{00FCA594-9199-48FA-AA7F-25FBCEA5A15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9" creationId="{6D182991-856F-4D03-9A9C-4009A4E9D9DC}"/>
          </ac:spMkLst>
        </pc:spChg>
        <pc:spChg chg="add del mod">
          <ac:chgData name="Annie Gilmore Bryant" userId="f7d795f2-1209-4b52-90c4-738122001f90" providerId="ADAL" clId="{72E5A1B4-9F07-4DD0-8512-E3D7D4AC5AEE}" dt="2022-07-09T07:43:10.721" v="3320"/>
          <ac:spMkLst>
            <pc:docMk/>
            <pc:sldMk cId="3072171074" sldId="259"/>
            <ac:spMk id="190" creationId="{A5992C3F-8947-44C5-B5B1-32E7EEF27655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91" creationId="{93B2380B-BC23-403C-A3CB-67CBBEA0C78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92" creationId="{0CA9E452-4138-489A-991A-96FDC7513376}"/>
          </ac:spMkLst>
        </pc:spChg>
        <pc:spChg chg="add del mod">
          <ac:chgData name="Annie Gilmore Bryant" userId="f7d795f2-1209-4b52-90c4-738122001f90" providerId="ADAL" clId="{72E5A1B4-9F07-4DD0-8512-E3D7D4AC5AEE}" dt="2022-07-09T07:44:53.410" v="3608" actId="478"/>
          <ac:spMkLst>
            <pc:docMk/>
            <pc:sldMk cId="3072171074" sldId="259"/>
            <ac:spMk id="193" creationId="{F29BF04C-457E-47A7-A1BA-7E6948BE6EA9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4" creationId="{ADE209AA-410B-4ED6-9174-40AD51DC0C8F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5" creationId="{AAE1636F-701B-4CC6-96D4-5077D99D6BB1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6" creationId="{1E3F12F6-4773-4042-918B-49AF8BF71DFE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8" creationId="{404D9602-F963-40ED-A437-A32A6750988D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9" creationId="{F01BFF98-4961-4E56-90BB-3AAFEE376CA5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0" creationId="{0E019892-DA6A-4191-9A5C-A7ADA63F5075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3" creationId="{A7699047-2B0E-4165-BA7A-59CBA4546212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4" creationId="{672A9DD5-A5EA-47D2-88C7-45D096510AA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5" creationId="{9B6F1E14-E681-4EEE-900E-49B6724147D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6" creationId="{BD60D7AB-4E66-422D-9A0A-0D5A8F9F507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7" creationId="{5A5A595D-8E23-4B71-8439-891D9C1A982E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9" creationId="{54ABF29F-849B-4AD9-9DEC-5FAAB8CEB9D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0" creationId="{911DF417-BD84-49FB-8505-9319433552B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1" creationId="{1D229C45-B753-4188-BB18-4D7B4F6D081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4" creationId="{A1F1083E-E167-4894-9191-704CB2EC42C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5" creationId="{BF890CA9-60C7-4D91-B709-E11DFE04492D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18" creationId="{63311C7B-E21A-40DA-BB29-C0F254FA1390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19" creationId="{2ED7DB7A-CFD8-4ADE-B20B-7017073EECD8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0" creationId="{C3211979-8C43-4422-9CB8-A6C14F4EE028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1" creationId="{68F49DD4-E51E-4F2F-A81A-BAA2269371C1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2" creationId="{98918980-2E28-4D55-8180-8EFE4A0A126F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3" creationId="{A94D558A-2EA1-4EC0-98FC-E9A0FCFDAE25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4" creationId="{667206AA-FC13-46E7-96C0-69272AC605FE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5" creationId="{9E06803D-F860-418D-886D-BFC64804EAB9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6" creationId="{BC8BF4A0-C2EE-484E-B78C-B4CC66CEFE71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7" creationId="{E929EC4D-639D-4407-8459-43D978746F72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8" creationId="{E91EF847-D58F-45B0-9644-9E508D89D6F4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9" creationId="{CC2E4125-C8CB-43C8-9F95-7877D47BDF4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6" creationId="{4EDD768E-6F04-4F29-955C-AAEC1688CFDB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7" creationId="{5030EE53-460D-43E0-9CA5-22F6C817D52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8" creationId="{AF1A3462-A095-4B56-BABB-54C35D0CD80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9" creationId="{6A2B90A9-6005-486D-927A-A75EE7334FF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0" creationId="{D5448829-AE5A-4441-8492-8F080EB25AFD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1" creationId="{B1B5FA63-B295-4F94-ABF6-1F70FF985BE1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2" creationId="{D403633A-1498-4AC5-B81C-C3B6224F8E68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3" creationId="{7E66A9FD-89D5-448A-939E-E24616A8AD5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4" creationId="{EF8808B2-0754-4F2E-97D9-B684D21DBBDB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5" creationId="{B747C438-6845-4091-9042-EE6E277E574D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6" creationId="{977750D3-983C-46B8-A2A1-66A2A53D519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7" creationId="{CFAD65BF-77A0-4DB7-9B4E-1CA317109E0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2" creationId="{8751592E-6976-4EB9-86DA-0B8B6793C785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3" creationId="{B9F52924-422D-48DF-A440-7A2FE9D40FC3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4" creationId="{C75855F9-6887-49AA-890E-90F728C7A1E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5" creationId="{466BAC4D-F2B8-4F59-A8FE-AC6C46DFD68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6" creationId="{E153CC5E-F669-430C-A80B-268AFC197767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7" creationId="{8F0D3446-016F-4A98-9DC6-BB06A714C03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8" creationId="{BEF080A9-F097-4661-9C01-8860C38D1C5C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9" creationId="{E6925DF8-4B09-4D3C-8E8C-87B7231E480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0" creationId="{A5F5754F-1749-447F-9EF1-46D2D5E570F9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1" creationId="{7D36FDF8-9124-405A-98E2-1BC406977936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2" creationId="{EF061407-5D52-4222-A32A-68162A2A02D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3" creationId="{A0E1ADDE-7CCA-4578-96DD-2F7DA53DBAE7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5" creationId="{2BB0758E-625B-44D3-9067-0604F7BB7FC3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6" creationId="{B4CEA144-83A3-4BB2-9160-83EEED8C74E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7" creationId="{C43CD048-685B-4B11-98AB-46BDBE4C3DC6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8" creationId="{086951E5-745C-4872-8D41-F21731603F50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1" creationId="{9488A445-BD1B-4B8F-8FAC-6A60AAB7984C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2" creationId="{407CA3AE-A4AB-435D-94C4-F5AC1FA417C8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3" creationId="{70670C2E-DBEF-42B5-BECD-B595161DA3E0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4" creationId="{2D4E6FDF-7389-4E51-994B-CE357B37BEE3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5" creationId="{3135A571-AEFB-48E2-80AD-FB0D261BDC8A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6" creationId="{88BB4263-BFF4-4332-B028-4CD3803EEAB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7" creationId="{1551372B-715C-483C-8058-F85BF0B41BC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8" creationId="{A19D4AC7-837A-4440-960C-A2CA5A7463EE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9" creationId="{510615FC-1284-4CB5-8407-7823CAC337B6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0" creationId="{9C8BDF04-9C32-4E68-A7D7-3770EA413A7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1" creationId="{B814B3EE-9880-4BC9-A768-DB9FD9369628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2" creationId="{5589C303-965D-4637-B9F9-9464486B314D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89" creationId="{04C4F158-2C3A-4D24-A6C4-DA21457F52B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0" creationId="{FA153C3A-C20C-4025-A9CE-E048124FA66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1" creationId="{E2561D08-7170-4BD4-ADCB-C93B6174D71D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2" creationId="{ECEC0B4A-CC2C-4C35-B061-1967CF007859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3" creationId="{4DBBAFCF-BDF0-4CB0-ABC3-B731BE6804F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4" creationId="{1D73041D-B23B-47EF-B2C0-72AA645C47E7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5" creationId="{60FF01A9-3BCD-499A-B692-1E793865B82E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6" creationId="{B3FA1F56-3647-4DE1-A4D7-222A26D7429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7" creationId="{4C67170D-DC0A-410C-8A1B-53615B5BEBFA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8" creationId="{063942BF-A10E-4804-98E8-644CA68D05E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9" creationId="{AC16F6C2-4AD9-49AB-9BC0-76D43A00D6B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0" creationId="{4E52E33A-967D-490F-A3D1-6A43E09B945E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5" creationId="{0DCD1B65-17F8-4CBF-9931-46DB1060002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6" creationId="{2F8B5BD6-5CCA-40CA-8C1D-6766EFB48FFC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7" creationId="{6B5E9937-EB96-4229-9FC4-E1DE3A4D883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8" creationId="{D8BDAF8F-515D-4454-A528-E68D2DD26737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9" creationId="{1C3E18CB-95E6-40C1-AA50-88B3ABA56A4C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0" creationId="{6BF5008A-06C2-47E9-B793-E49BA3590AA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1" creationId="{59B852B3-16CA-49F3-86DC-334A9826DA4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2" creationId="{D62F25E7-0364-4D97-9535-5E899C0EB8E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3" creationId="{C62FC2B5-A5BF-4B18-88CB-18B85DF17A16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4" creationId="{B692A2A6-E6B8-493F-AF46-FFBC5376463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5" creationId="{DEACCB2C-76AC-48FD-A837-1C1A8B17DA4B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6" creationId="{2A91DF35-C566-4977-9EAF-8CB52ECB22DF}"/>
          </ac:spMkLst>
        </pc:spChg>
        <pc:spChg chg="add mod">
          <ac:chgData name="Annie Gilmore Bryant" userId="f7d795f2-1209-4b52-90c4-738122001f90" providerId="ADAL" clId="{72E5A1B4-9F07-4DD0-8512-E3D7D4AC5AEE}" dt="2022-07-09T07:53:48.802" v="3823" actId="20577"/>
          <ac:spMkLst>
            <pc:docMk/>
            <pc:sldMk cId="3072171074" sldId="259"/>
            <ac:spMk id="318" creationId="{2C566520-A2E9-4B45-8E6E-718E25A90F75}"/>
          </ac:spMkLst>
        </pc:spChg>
        <pc:spChg chg="add mod">
          <ac:chgData name="Annie Gilmore Bryant" userId="f7d795f2-1209-4b52-90c4-738122001f90" providerId="ADAL" clId="{72E5A1B4-9F07-4DD0-8512-E3D7D4AC5AEE}" dt="2022-07-09T07:54:44.956" v="3825" actId="20577"/>
          <ac:spMkLst>
            <pc:docMk/>
            <pc:sldMk cId="3072171074" sldId="259"/>
            <ac:spMk id="319" creationId="{7156B6D3-9354-4E06-A01B-B66BAEA7B35E}"/>
          </ac:spMkLst>
        </pc:spChg>
        <pc:spChg chg="add mod">
          <ac:chgData name="Annie Gilmore Bryant" userId="f7d795f2-1209-4b52-90c4-738122001f90" providerId="ADAL" clId="{72E5A1B4-9F07-4DD0-8512-E3D7D4AC5AEE}" dt="2022-07-09T08:18:04.493" v="4925" actId="20577"/>
          <ac:spMkLst>
            <pc:docMk/>
            <pc:sldMk cId="3072171074" sldId="259"/>
            <ac:spMk id="320" creationId="{4FE46AC3-7C39-49C3-A8E4-A3EAE2261AB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21" creationId="{D86DDCFE-F45B-45F4-A5B7-954BFE5F46C2}"/>
          </ac:spMkLst>
        </pc:spChg>
        <pc:spChg chg="add mod">
          <ac:chgData name="Annie Gilmore Bryant" userId="f7d795f2-1209-4b52-90c4-738122001f90" providerId="ADAL" clId="{72E5A1B4-9F07-4DD0-8512-E3D7D4AC5AEE}" dt="2022-07-09T07:53:34.100" v="3803" actId="14100"/>
          <ac:spMkLst>
            <pc:docMk/>
            <pc:sldMk cId="3072171074" sldId="259"/>
            <ac:spMk id="322" creationId="{479DD01E-5318-475F-87DC-E70CB0787288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323" creationId="{947E1599-21BF-4AB2-B4E7-3F19F11D1722}"/>
          </ac:spMkLst>
        </pc:spChg>
        <pc:spChg chg="add mod">
          <ac:chgData name="Annie Gilmore Bryant" userId="f7d795f2-1209-4b52-90c4-738122001f90" providerId="ADAL" clId="{72E5A1B4-9F07-4DD0-8512-E3D7D4AC5AEE}" dt="2022-07-09T08:50:58.252" v="5603" actId="20577"/>
          <ac:spMkLst>
            <pc:docMk/>
            <pc:sldMk cId="3072171074" sldId="259"/>
            <ac:spMk id="324" creationId="{5D848E33-F6D6-466A-9FE5-3797B7A71886}"/>
          </ac:spMkLst>
        </pc:spChg>
        <pc:spChg chg="add del mod">
          <ac:chgData name="Annie Gilmore Bryant" userId="f7d795f2-1209-4b52-90c4-738122001f90" providerId="ADAL" clId="{72E5A1B4-9F07-4DD0-8512-E3D7D4AC5AEE}" dt="2022-07-09T08:10:56.503" v="4433" actId="478"/>
          <ac:spMkLst>
            <pc:docMk/>
            <pc:sldMk cId="3072171074" sldId="259"/>
            <ac:spMk id="327" creationId="{DE51E40D-9BCB-417D-BF33-78C578DE896B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29" creationId="{1F48A309-D7C0-4FE4-882D-5C5CFB294C0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0" creationId="{54396E7D-2A0E-4B20-8796-66D857A2DD6E}"/>
          </ac:spMkLst>
        </pc:spChg>
        <pc:spChg chg="add del mod">
          <ac:chgData name="Annie Gilmore Bryant" userId="f7d795f2-1209-4b52-90c4-738122001f90" providerId="ADAL" clId="{72E5A1B4-9F07-4DD0-8512-E3D7D4AC5AEE}" dt="2022-07-09T08:13:27.356" v="4535" actId="478"/>
          <ac:spMkLst>
            <pc:docMk/>
            <pc:sldMk cId="3072171074" sldId="259"/>
            <ac:spMk id="331" creationId="{9CBFFC5A-D1EC-4624-AA38-ED59F4E6C199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2" creationId="{E2197DC9-C95C-4E4F-8EEE-F675F089FE9F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3" creationId="{EDA58AE5-3589-4856-8F2F-4E560CFE62A8}"/>
          </ac:spMkLst>
        </pc:spChg>
        <pc:spChg chg="add del mod">
          <ac:chgData name="Annie Gilmore Bryant" userId="f7d795f2-1209-4b52-90c4-738122001f90" providerId="ADAL" clId="{72E5A1B4-9F07-4DD0-8512-E3D7D4AC5AEE}" dt="2022-07-09T08:14:22.392" v="4585" actId="478"/>
          <ac:spMkLst>
            <pc:docMk/>
            <pc:sldMk cId="3072171074" sldId="259"/>
            <ac:spMk id="334" creationId="{0F801CE0-F6A7-4D24-A1E4-16C583692B2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5" creationId="{95921AAC-D8B0-48BF-B79F-C8386C2D45AB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6" creationId="{F0A3B0FF-662F-46A9-801E-C0275DBA634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8" creationId="{CC523B33-1540-4451-AFDB-9A928A95C22A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0" creationId="{3C570123-EFD5-4FA9-86A7-9FAB7736696E}"/>
          </ac:spMkLst>
        </pc:spChg>
        <pc:spChg chg="add del mod">
          <ac:chgData name="Annie Gilmore Bryant" userId="f7d795f2-1209-4b52-90c4-738122001f90" providerId="ADAL" clId="{72E5A1B4-9F07-4DD0-8512-E3D7D4AC5AEE}" dt="2022-07-09T08:13:29.337" v="4537"/>
          <ac:spMkLst>
            <pc:docMk/>
            <pc:sldMk cId="3072171074" sldId="259"/>
            <ac:spMk id="342" creationId="{F23F245C-6EEA-4BD4-A3EA-2A928EE8A5FD}"/>
          </ac:spMkLst>
        </pc:spChg>
        <pc:spChg chg="add del mod">
          <ac:chgData name="Annie Gilmore Bryant" userId="f7d795f2-1209-4b52-90c4-738122001f90" providerId="ADAL" clId="{72E5A1B4-9F07-4DD0-8512-E3D7D4AC5AEE}" dt="2022-07-09T08:13:36.942" v="4541" actId="478"/>
          <ac:spMkLst>
            <pc:docMk/>
            <pc:sldMk cId="3072171074" sldId="259"/>
            <ac:spMk id="343" creationId="{D08BF151-6AC3-4E5B-B749-0F192874BD6D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4" creationId="{A153C046-97D4-4891-89D4-A561B0F5BD1D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5" creationId="{8B18EA5F-3428-4C89-9ED2-3909CD3ADBF9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47" creationId="{AD19FC63-28F1-453A-B63E-FF50555539B9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48" creationId="{0BA4357C-903E-428A-BE69-948311C56255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50" creationId="{B570CD8B-1BAB-4E3F-86DC-61781CF1F1BC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51" creationId="{A1AA14E8-58C1-4799-A952-60F7D63D456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352" creationId="{28ED3A0E-6683-426C-8D49-61F0CC9789E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6" creationId="{9629ABF3-F3E0-4E82-925D-7A8DE5932E1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7" creationId="{C27E6E45-3815-450B-9FB0-23A03E589EC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8" creationId="{27C0DB88-BBEB-474E-B25A-8B005CF8168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9" creationId="{A381D505-A07E-48D2-9F8E-C33DA62064A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0" creationId="{D736946F-A193-4439-85EC-0BA7A11ABC0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1" creationId="{DA6B6E14-E4F1-45BC-B4CB-A63EEA3F30E7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2" creationId="{723A7632-A311-4212-B7E0-DFFED87F73E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3" creationId="{16A706AC-F81B-4701-96C9-CA4D33D2670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4" creationId="{006DAFC3-4F27-410B-BD41-A96991D4D25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5" creationId="{677C7AEB-91F3-493F-95D1-24CE2ADEF7C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6" creationId="{81DE792B-8885-478A-BF24-4AD7B7690F8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7" creationId="{EF113454-89A7-43E4-A67A-45643BDE0AB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0" creationId="{FDBD8492-1DC7-446F-A293-3AACAF0AD9C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1" creationId="{51BB48E5-1718-47EF-B853-B2A7FA1E873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2" creationId="{498D7925-3BD7-4ABE-B978-AA40E9FD24B7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3" creationId="{97FF2435-FC82-467C-89AD-2F462558BF58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4" creationId="{58D5205B-B354-4CDA-BE18-8B99C703673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5" creationId="{586CBB6A-BBD2-42E4-A781-B559A389FE1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6" creationId="{070B63BE-CCBD-4530-B0A0-FEC4EFC23A4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7" creationId="{6D68C43E-1726-4456-8F64-759C15BC5B4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8" creationId="{EEDE3E73-3AC6-430C-B6C0-13FE93C0E6B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9" creationId="{C7E0CB53-DF04-4455-8BDC-9201CA2D7DB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0" creationId="{E5EE3DE9-47F0-499D-92F0-1D884D6904C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1" creationId="{A0BF70D0-CF68-4908-B813-C187E2E36D5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3" creationId="{8C47D0C1-5616-4D23-B013-5C8D0093BEA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4" creationId="{E459F081-53DB-463B-86EB-E7794627E928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5" creationId="{DDF6CA1D-D4A4-473F-9D6B-7861AEB6C02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6" creationId="{6A3BC070-E53A-483C-9748-50CB0D93F56B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7" creationId="{2836847C-5A60-4CB9-B774-E6B28AFF26B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3" creationId="{29FDEF0E-779B-4C17-BC19-0094C68E93F5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4" creationId="{C9BFFF07-80D7-4635-A760-0BA72AC031B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5" creationId="{85309576-226E-4DB7-BEE0-791CA0069B5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6" creationId="{583F7453-BE5D-4AE0-84BD-833099D3BB8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7" creationId="{6E4BDD88-3CDE-48A7-A861-16D818F96ED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8" creationId="{BA0205E1-4BAB-4955-B5EC-823024B3A8C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9" creationId="{9908484A-09E9-4853-A760-E7EC5A55DD8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0" creationId="{66BC5DC3-440B-4361-999A-0C2C64747E91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1" creationId="{7BD03C01-A12C-4876-939C-759828EFAD13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2" creationId="{B6420ABC-D3EA-41E8-8FF8-3E93D9DBA17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3" creationId="{65291012-5692-45B7-B52A-EE2712F0FBE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4" creationId="{3127BA2A-3C96-4592-B936-3641A9BD4B8C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0" creationId="{FBEDF3A6-D6E2-48A9-A9C8-0B930F2A7C26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1" creationId="{FFE5AA75-213C-44D5-B072-34B975290A1E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2" creationId="{CABE8B04-32AD-4EE4-99F6-0E3554A7B682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3" creationId="{173EE4A4-7547-41D5-8991-A6E15E52FA0A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4" creationId="{2C942DB4-2648-46B7-AE92-A29F235E2B4E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5" creationId="{0D0AD857-2452-4E3B-B31E-3B49D6EAC03D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6" creationId="{73ACDBCB-4318-414F-8DFF-FF6DABCBB1E4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7" creationId="{5D2ED113-4834-4A38-84D7-DA70129B7D09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8" creationId="{41E89228-55F0-4343-8C97-33B9D7E21BCA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9" creationId="{A39FA9DA-04E8-4F3D-BBF0-B03BE509BDB2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20" creationId="{10AB119B-4A4E-40C1-8B0D-86E2DE6D404D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21" creationId="{6E45BD87-4032-4B4A-B42A-212DFDDD6AC5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25" creationId="{FB975AAA-D8C7-4E1D-AADC-D0E241CA589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26" creationId="{FD076589-E603-4135-B83F-41B13EE2A4A3}"/>
          </ac:spMkLst>
        </pc:spChg>
        <pc:spChg chg="add del mod">
          <ac:chgData name="Annie Gilmore Bryant" userId="f7d795f2-1209-4b52-90c4-738122001f90" providerId="ADAL" clId="{72E5A1B4-9F07-4DD0-8512-E3D7D4AC5AEE}" dt="2022-07-09T08:50:48.684" v="5583" actId="478"/>
          <ac:spMkLst>
            <pc:docMk/>
            <pc:sldMk cId="3072171074" sldId="259"/>
            <ac:spMk id="427" creationId="{0DD9B8EB-AF41-41E5-BAA4-91497B148D6A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28" creationId="{E09872BA-07BF-4368-8AF2-10A41FE300E2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29" creationId="{C43FDE67-D6FA-4796-A7E1-987EF1946B4F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0" creationId="{43201C0A-ED2F-401A-8CE7-354492B8A5B6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2" creationId="{46EBB62A-202C-4027-96E5-113D9DA1C07C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3" creationId="{E5ED8386-F1A1-4C2C-84AF-A043641F739F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4" creationId="{B53CEDEE-395A-4F5D-BE43-5C3FDAAE2CA1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7" creationId="{41CD8B7D-03EC-4AD6-8A67-FD80E31F2A41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8" creationId="{87B9C95E-7D07-45DC-BE02-BB317BB09119}"/>
          </ac:spMkLst>
        </pc:spChg>
        <pc:grpChg chg="add del mod">
          <ac:chgData name="Annie Gilmore Bryant" userId="f7d795f2-1209-4b52-90c4-738122001f90" providerId="ADAL" clId="{72E5A1B4-9F07-4DD0-8512-E3D7D4AC5AEE}" dt="2022-07-06T11:36:30.225" v="265"/>
          <ac:grpSpMkLst>
            <pc:docMk/>
            <pc:sldMk cId="3072171074" sldId="259"/>
            <ac:grpSpMk id="18" creationId="{3A3A0EE1-76D2-4D1F-9EFB-F76D8525AA91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21" creationId="{59ECDD54-A9CA-44E6-A96B-8FB0E61167C4}"/>
          </ac:grpSpMkLst>
        </pc:grpChg>
        <pc:grpChg chg="add del mod">
          <ac:chgData name="Annie Gilmore Bryant" userId="f7d795f2-1209-4b52-90c4-738122001f90" providerId="ADAL" clId="{72E5A1B4-9F07-4DD0-8512-E3D7D4AC5AEE}" dt="2022-07-06T11:36:30.225" v="265"/>
          <ac:grpSpMkLst>
            <pc:docMk/>
            <pc:sldMk cId="3072171074" sldId="259"/>
            <ac:grpSpMk id="21" creationId="{78660C67-89BC-4567-984B-7843DD519FBD}"/>
          </ac:grpSpMkLst>
        </pc:grpChg>
        <pc:grpChg chg="mod">
          <ac:chgData name="Annie Gilmore Bryant" userId="f7d795f2-1209-4b52-90c4-738122001f90" providerId="ADAL" clId="{72E5A1B4-9F07-4DD0-8512-E3D7D4AC5AEE}" dt="2022-07-06T11:36:29.012" v="264"/>
          <ac:grpSpMkLst>
            <pc:docMk/>
            <pc:sldMk cId="3072171074" sldId="259"/>
            <ac:grpSpMk id="22" creationId="{FE547332-8920-4BDA-904A-C4B3A1005CBA}"/>
          </ac:grpSpMkLst>
        </pc:grpChg>
        <pc:grpChg chg="add del mod topLvl">
          <ac:chgData name="Annie Gilmore Bryant" userId="f7d795f2-1209-4b52-90c4-738122001f90" providerId="ADAL" clId="{72E5A1B4-9F07-4DD0-8512-E3D7D4AC5AEE}" dt="2022-07-09T06:51:25.440" v="2069" actId="478"/>
          <ac:grpSpMkLst>
            <pc:docMk/>
            <pc:sldMk cId="3072171074" sldId="259"/>
            <ac:grpSpMk id="61" creationId="{587014DA-4E6A-4960-9794-FDEBFB4ED05D}"/>
          </ac:grpSpMkLst>
        </pc:grpChg>
        <pc:grpChg chg="add del mod topLvl">
          <ac:chgData name="Annie Gilmore Bryant" userId="f7d795f2-1209-4b52-90c4-738122001f90" providerId="ADAL" clId="{72E5A1B4-9F07-4DD0-8512-E3D7D4AC5AEE}" dt="2022-07-09T06:51:25.440" v="2069" actId="478"/>
          <ac:grpSpMkLst>
            <pc:docMk/>
            <pc:sldMk cId="3072171074" sldId="259"/>
            <ac:grpSpMk id="64" creationId="{36BAFBC3-CA23-4A8D-8A73-C59A6C9C2089}"/>
          </ac:grpSpMkLst>
        </pc:grpChg>
        <pc:grpChg chg="mod">
          <ac:chgData name="Annie Gilmore Bryant" userId="f7d795f2-1209-4b52-90c4-738122001f90" providerId="ADAL" clId="{72E5A1B4-9F07-4DD0-8512-E3D7D4AC5AEE}" dt="2022-07-07T00:08:59.003" v="456" actId="165"/>
          <ac:grpSpMkLst>
            <pc:docMk/>
            <pc:sldMk cId="3072171074" sldId="259"/>
            <ac:grpSpMk id="65" creationId="{CCCFBFB1-EEE3-4A3D-850D-3FC0876004DC}"/>
          </ac:grpSpMkLst>
        </pc:grpChg>
        <pc:grpChg chg="add del mod">
          <ac:chgData name="Annie Gilmore Bryant" userId="f7d795f2-1209-4b52-90c4-738122001f90" providerId="ADAL" clId="{72E5A1B4-9F07-4DD0-8512-E3D7D4AC5AEE}" dt="2022-07-07T00:08:59.003" v="456" actId="165"/>
          <ac:grpSpMkLst>
            <pc:docMk/>
            <pc:sldMk cId="3072171074" sldId="259"/>
            <ac:grpSpMk id="90" creationId="{782421A3-57A2-4143-B726-FB28AFAE77BF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33" creationId="{9A74D0DB-D52F-45F7-AA52-FDF6524E9698}"/>
          </ac:grpSpMkLst>
        </pc:grpChg>
        <pc:grpChg chg="mod">
          <ac:chgData name="Annie Gilmore Bryant" userId="f7d795f2-1209-4b52-90c4-738122001f90" providerId="ADAL" clId="{72E5A1B4-9F07-4DD0-8512-E3D7D4AC5AEE}" dt="2022-07-09T07:28:41.810" v="2977"/>
          <ac:grpSpMkLst>
            <pc:docMk/>
            <pc:sldMk cId="3072171074" sldId="259"/>
            <ac:grpSpMk id="134" creationId="{DBC155A2-4611-4747-B8FB-F3A5E84840F8}"/>
          </ac:grpSpMkLst>
        </pc:grpChg>
        <pc:grpChg chg="add del mod">
          <ac:chgData name="Annie Gilmore Bryant" userId="f7d795f2-1209-4b52-90c4-738122001f90" providerId="ADAL" clId="{72E5A1B4-9F07-4DD0-8512-E3D7D4AC5AEE}" dt="2022-07-09T07:50:06.595" v="3722" actId="165"/>
          <ac:grpSpMkLst>
            <pc:docMk/>
            <pc:sldMk cId="3072171074" sldId="259"/>
            <ac:grpSpMk id="150" creationId="{9A4E64EB-8705-4550-90D0-3AF36ECA2A36}"/>
          </ac:grpSpMkLst>
        </pc:grpChg>
        <pc:grpChg chg="mod topLvl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51" creationId="{7D49458A-71D2-4E72-B4EE-F6B647D4D766}"/>
          </ac:grpSpMkLst>
        </pc:grpChg>
        <pc:grpChg chg="add del mod">
          <ac:chgData name="Annie Gilmore Bryant" userId="f7d795f2-1209-4b52-90c4-738122001f90" providerId="ADAL" clId="{72E5A1B4-9F07-4DD0-8512-E3D7D4AC5AEE}" dt="2022-07-09T07:51:29.393" v="3741" actId="165"/>
          <ac:grpSpMkLst>
            <pc:docMk/>
            <pc:sldMk cId="3072171074" sldId="259"/>
            <ac:grpSpMk id="167" creationId="{A29E5AD4-C98C-4D8B-A81B-7C159C7A882D}"/>
          </ac:grpSpMkLst>
        </pc:grpChg>
        <pc:grpChg chg="mod topLvl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68" creationId="{A30BDF01-3512-4173-9DB0-91A3A2DB5FC5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16" creationId="{8E0D4DC5-C03E-401F-B08B-4268E66CEF37}"/>
          </ac:grpSpMkLst>
        </pc:grpChg>
        <pc:grpChg chg="mod">
          <ac:chgData name="Annie Gilmore Bryant" userId="f7d795f2-1209-4b52-90c4-738122001f90" providerId="ADAL" clId="{72E5A1B4-9F07-4DD0-8512-E3D7D4AC5AEE}" dt="2022-07-09T07:52:29.146" v="3766"/>
          <ac:grpSpMkLst>
            <pc:docMk/>
            <pc:sldMk cId="3072171074" sldId="259"/>
            <ac:grpSpMk id="217" creationId="{8C290069-F3E4-47EF-94C4-A35E505DEDE8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33" creationId="{6E181F9C-2F22-40DF-8261-97CACFB8EB2E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49" creationId="{696D22C8-5457-4299-8B44-15F0FB48811B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269" creationId="{EBF99260-49B9-4E58-A1F2-E8E0A8D3F119}"/>
          </ac:grpSpMkLst>
        </pc:grpChg>
        <pc:grpChg chg="mod">
          <ac:chgData name="Annie Gilmore Bryant" userId="f7d795f2-1209-4b52-90c4-738122001f90" providerId="ADAL" clId="{72E5A1B4-9F07-4DD0-8512-E3D7D4AC5AEE}" dt="2022-07-09T07:53:02.559" v="3777"/>
          <ac:grpSpMkLst>
            <pc:docMk/>
            <pc:sldMk cId="3072171074" sldId="259"/>
            <ac:grpSpMk id="270" creationId="{87117D13-C50F-45AC-BED0-3560A542CAB2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286" creationId="{E0675AF5-3A58-44AC-A0B4-D011535D9F58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302" creationId="{61B12ACD-A5FF-4BE9-A66F-D248F16DF07E}"/>
          </ac:grpSpMkLst>
        </pc:grpChg>
        <pc:grpChg chg="add del mod">
          <ac:chgData name="Annie Gilmore Bryant" userId="f7d795f2-1209-4b52-90c4-738122001f90" providerId="ADAL" clId="{72E5A1B4-9F07-4DD0-8512-E3D7D4AC5AEE}" dt="2022-07-09T08:17:00.998" v="4850"/>
          <ac:grpSpMkLst>
            <pc:docMk/>
            <pc:sldMk cId="3072171074" sldId="259"/>
            <ac:grpSpMk id="353" creationId="{BE6702ED-F046-4751-835C-DBCB98077CEC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54" creationId="{40D71C85-BBD0-4407-9C37-94414C1945A8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55" creationId="{7120C8B7-7432-4594-BB9E-4013CC5634BE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69" creationId="{8064F29A-8DF9-4F15-B30C-21F2C23A815F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92" creationId="{C3C2867F-E18D-4D31-A184-35E98A27EE8D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408" creationId="{37BF5438-5290-46B0-88FE-B62CBCA8A5D0}"/>
          </ac:grpSpMkLst>
        </pc:grpChg>
        <pc:grpChg chg="mod">
          <ac:chgData name="Annie Gilmore Bryant" userId="f7d795f2-1209-4b52-90c4-738122001f90" providerId="ADAL" clId="{72E5A1B4-9F07-4DD0-8512-E3D7D4AC5AEE}" dt="2022-07-09T08:17:05.334" v="4851"/>
          <ac:grpSpMkLst>
            <pc:docMk/>
            <pc:sldMk cId="3072171074" sldId="259"/>
            <ac:grpSpMk id="409" creationId="{C0ACBEB7-A561-4F0A-A4BC-D12CFB57750F}"/>
          </ac:grpSpMkLst>
        </pc:grpChg>
        <pc:graphicFrameChg chg="add del mod">
          <ac:chgData name="Annie Gilmore Bryant" userId="f7d795f2-1209-4b52-90c4-738122001f90" providerId="ADAL" clId="{72E5A1B4-9F07-4DD0-8512-E3D7D4AC5AEE}" dt="2022-07-09T07:47:32.254" v="3668" actId="478"/>
          <ac:graphicFrameMkLst>
            <pc:docMk/>
            <pc:sldMk cId="3072171074" sldId="259"/>
            <ac:graphicFrameMk id="15" creationId="{1CD2487E-F2EC-4B91-B5B1-A0D9F587BECE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7:47:26.812" v="3667"/>
          <ac:graphicFrameMkLst>
            <pc:docMk/>
            <pc:sldMk cId="3072171074" sldId="259"/>
            <ac:graphicFrameMk id="16" creationId="{FA016A83-9E25-4063-B809-03507BCF689F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8:00:44.898" v="4284" actId="478"/>
          <ac:graphicFrameMkLst>
            <pc:docMk/>
            <pc:sldMk cId="3072171074" sldId="259"/>
            <ac:graphicFrameMk id="22" creationId="{8B9A1625-0C4D-4ABE-B78C-514232A1CFF1}"/>
          </ac:graphicFrameMkLst>
        </pc:graphicFrameChg>
        <pc:graphicFrameChg chg="add mod modGraphic">
          <ac:chgData name="Annie Gilmore Bryant" userId="f7d795f2-1209-4b52-90c4-738122001f90" providerId="ADAL" clId="{72E5A1B4-9F07-4DD0-8512-E3D7D4AC5AEE}" dt="2022-07-09T08:19:02.725" v="4935" actId="1035"/>
          <ac:graphicFrameMkLst>
            <pc:docMk/>
            <pc:sldMk cId="3072171074" sldId="259"/>
            <ac:graphicFrameMk id="92" creationId="{8D480279-C71B-4E28-858F-33F75D2085E2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23:45.371" v="2861" actId="478"/>
          <ac:graphicFrameMkLst>
            <pc:docMk/>
            <pc:sldMk cId="3072171074" sldId="259"/>
            <ac:graphicFrameMk id="104" creationId="{9FEA9446-DBB4-4E55-A1A8-904B4DEE2EAB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23:48.243" v="2862" actId="478"/>
          <ac:graphicFrameMkLst>
            <pc:docMk/>
            <pc:sldMk cId="3072171074" sldId="259"/>
            <ac:graphicFrameMk id="115" creationId="{AB3454FB-1AF2-4EF2-ABE1-3ABDCD089EC8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59:10.557" v="4267" actId="478"/>
          <ac:graphicFrameMkLst>
            <pc:docMk/>
            <pc:sldMk cId="3072171074" sldId="259"/>
            <ac:graphicFrameMk id="118" creationId="{E265C234-60D5-445A-9C6F-D4B3DF2EB22B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7:46:30.132" v="3610" actId="571"/>
          <ac:graphicFrameMkLst>
            <pc:docMk/>
            <pc:sldMk cId="3072171074" sldId="259"/>
            <ac:graphicFrameMk id="197" creationId="{9C53CAFB-F792-4AE8-9C5C-736AE7EF64E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9:02.725" v="4935" actId="1035"/>
          <ac:graphicFrameMkLst>
            <pc:docMk/>
            <pc:sldMk cId="3072171074" sldId="259"/>
            <ac:graphicFrameMk id="208" creationId="{AE756117-8001-438C-A261-A2FD076EC668}"/>
          </ac:graphicFrameMkLst>
        </pc:graphicFrameChg>
        <pc:graphicFrameChg chg="add mod ord modGraphic">
          <ac:chgData name="Annie Gilmore Bryant" userId="f7d795f2-1209-4b52-90c4-738122001f90" providerId="ADAL" clId="{72E5A1B4-9F07-4DD0-8512-E3D7D4AC5AEE}" dt="2022-07-09T08:57:29.148" v="5616" actId="1037"/>
          <ac:graphicFrameMkLst>
            <pc:docMk/>
            <pc:sldMk cId="3072171074" sldId="259"/>
            <ac:graphicFrameMk id="325" creationId="{E52F1A40-7014-4510-9566-8A00E3D5E61C}"/>
          </ac:graphicFrameMkLst>
        </pc:graphicFrameChg>
        <pc:graphicFrameChg chg="add mod modGraphic">
          <ac:chgData name="Annie Gilmore Bryant" userId="f7d795f2-1209-4b52-90c4-738122001f90" providerId="ADAL" clId="{72E5A1B4-9F07-4DD0-8512-E3D7D4AC5AEE}" dt="2022-07-09T08:57:29.148" v="5616" actId="1037"/>
          <ac:graphicFrameMkLst>
            <pc:docMk/>
            <pc:sldMk cId="3072171074" sldId="259"/>
            <ac:graphicFrameMk id="328" creationId="{58934A7F-1F70-4492-A2DC-804B702D23F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4:43.578" v="4592" actId="571"/>
          <ac:graphicFrameMkLst>
            <pc:docMk/>
            <pc:sldMk cId="3072171074" sldId="259"/>
            <ac:graphicFrameMk id="346" creationId="{1F2036F9-9EEF-47BB-863E-1519AE4ED940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9:51.227" v="4946" actId="571"/>
          <ac:graphicFrameMkLst>
            <pc:docMk/>
            <pc:sldMk cId="3072171074" sldId="259"/>
            <ac:graphicFrameMk id="431" creationId="{720F1CEF-74A1-4D7C-B0C6-B4DA912C207A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4" creationId="{C7D9AB7B-0502-4CAF-B4F8-3A886F2AA619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5" creationId="{72285A4D-A89C-4596-9008-2FE76417B367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6" creationId="{7311F49E-AB5F-4E14-9729-31ABBCD4B225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7" creationId="{D2D91001-B150-423B-9676-1EB014F4A4A7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9" creationId="{BA34D387-3618-4CB6-8CCF-66523763DD4B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13" creationId="{14355D55-C41F-41FB-877D-3723F5C58360}"/>
          </ac:picMkLst>
        </pc:picChg>
        <pc:picChg chg="mod">
          <ac:chgData name="Annie Gilmore Bryant" userId="f7d795f2-1209-4b52-90c4-738122001f90" providerId="ADAL" clId="{72E5A1B4-9F07-4DD0-8512-E3D7D4AC5AEE}" dt="2022-07-06T11:36:29.012" v="264"/>
          <ac:picMkLst>
            <pc:docMk/>
            <pc:sldMk cId="3072171074" sldId="259"/>
            <ac:picMk id="19" creationId="{AAC17044-8AC0-4952-8281-F7DAECCCC35F}"/>
          </ac:picMkLst>
        </pc:picChg>
        <pc:picChg chg="mod">
          <ac:chgData name="Annie Gilmore Bryant" userId="f7d795f2-1209-4b52-90c4-738122001f90" providerId="ADAL" clId="{72E5A1B4-9F07-4DD0-8512-E3D7D4AC5AEE}" dt="2022-07-06T11:36:29.012" v="264"/>
          <ac:picMkLst>
            <pc:docMk/>
            <pc:sldMk cId="3072171074" sldId="259"/>
            <ac:picMk id="20" creationId="{942BAEED-EC07-4792-997C-E9978A6AD58F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42" creationId="{2B7CDB8B-EF50-43A1-BE55-74B0C9D75CA6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7" creationId="{D2F6EACF-1978-4B39-AECA-36D5CBDF833D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8" creationId="{B20426F5-7584-4866-AE22-E5769EA5D4EB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9" creationId="{C89D9E98-17A4-4CBD-91EA-08C2BF8FC404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0" creationId="{9F319A0A-E516-40E0-AAB5-05A141D2C411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2" creationId="{B6349589-59E2-451B-9A24-F5CDA62985C0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6" creationId="{D0ACBEF6-881D-4982-B6F4-DFC182B8B75B}"/>
          </ac:picMkLst>
        </pc:picChg>
        <pc:picChg chg="mod">
          <ac:chgData name="Annie Gilmore Bryant" userId="f7d795f2-1209-4b52-90c4-738122001f90" providerId="ADAL" clId="{72E5A1B4-9F07-4DD0-8512-E3D7D4AC5AEE}" dt="2022-07-07T00:08:59.003" v="456" actId="165"/>
          <ac:picMkLst>
            <pc:docMk/>
            <pc:sldMk cId="3072171074" sldId="259"/>
            <ac:picMk id="62" creationId="{E887DE80-CA57-4530-9EE1-7BA5B3DD9EFE}"/>
          </ac:picMkLst>
        </pc:picChg>
        <pc:picChg chg="mod">
          <ac:chgData name="Annie Gilmore Bryant" userId="f7d795f2-1209-4b52-90c4-738122001f90" providerId="ADAL" clId="{72E5A1B4-9F07-4DD0-8512-E3D7D4AC5AEE}" dt="2022-07-07T00:08:59.003" v="456" actId="165"/>
          <ac:picMkLst>
            <pc:docMk/>
            <pc:sldMk cId="3072171074" sldId="259"/>
            <ac:picMk id="63" creationId="{5D474C11-2706-45E9-87CE-94DF3145104F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85" creationId="{0F39C889-BC77-4AD0-9B48-C6F014924F95}"/>
          </ac:picMkLst>
        </pc:pic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8" creationId="{E58A3186-4902-4341-9583-6368B527B12C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0" creationId="{0BBB5DAB-81F2-42BD-8A7A-157930B46F74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1" creationId="{A2CC0480-EDFD-458E-A7E9-098CEE6B0966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2" creationId="{C5716510-E753-4C27-BBD9-A18340BC884E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4" creationId="{34E75B84-1A05-477C-9797-3C60F7A8149A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5" creationId="{A30175D5-AE55-4433-87B5-FEBAD9A5771B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6" creationId="{4A78E348-0412-485F-91BD-2A87F0DAD83F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7" creationId="{93BE2145-915D-466D-98DB-5033DB21321A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38" creationId="{DC2B6F3B-D899-4C93-84BA-8EC9B78399B1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1" creationId="{0C5AD7CC-B023-4450-ACE8-32073240CA17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3" creationId="{41C2D2FE-AA47-470D-AFC6-884D63070217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4" creationId="{DAE8BE38-05FA-48CD-A824-40A8ECAF6355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5" creationId="{9E4C4B5F-7B27-43C7-8D09-62299B4A4DED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7" creationId="{E5676565-4A02-4095-B21A-A46045D52F62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78" creationId="{E737EEF4-7487-4AF9-99DA-468CF9516562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79" creationId="{0E27221F-9304-44E1-9512-2B5E93669088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80" creationId="{F0675513-5568-4C66-B2EC-29B9B2D046B8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81" creationId="{78196188-24FC-44B2-B208-DEF66790C40C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3" creationId="{3263616E-82CF-4FDB-9125-229577932A76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4" creationId="{C27BCF21-C829-4B38-8B74-E055967A646D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9" creationId="{B42D1E6D-B3E5-4389-B9DB-9A5E5C54A687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100" creationId="{84605341-EF65-44D3-983D-410CC52DACFF}"/>
          </ac:cxnSpMkLst>
        </pc:cxnChg>
        <pc:cxnChg chg="add del mod">
          <ac:chgData name="Annie Gilmore Bryant" userId="f7d795f2-1209-4b52-90c4-738122001f90" providerId="ADAL" clId="{72E5A1B4-9F07-4DD0-8512-E3D7D4AC5AEE}" dt="2022-07-09T07:23:45.371" v="2861" actId="478"/>
          <ac:cxnSpMkLst>
            <pc:docMk/>
            <pc:sldMk cId="3072171074" sldId="259"/>
            <ac:cxnSpMk id="107" creationId="{7A2E42C6-7904-4142-AADD-55EC763E95E8}"/>
          </ac:cxnSpMkLst>
        </pc:cxnChg>
        <pc:cxnChg chg="add del mod">
          <ac:chgData name="Annie Gilmore Bryant" userId="f7d795f2-1209-4b52-90c4-738122001f90" providerId="ADAL" clId="{72E5A1B4-9F07-4DD0-8512-E3D7D4AC5AEE}" dt="2022-07-09T07:23:45.371" v="2861" actId="478"/>
          <ac:cxnSpMkLst>
            <pc:docMk/>
            <pc:sldMk cId="3072171074" sldId="259"/>
            <ac:cxnSpMk id="109" creationId="{8FB60C03-8566-4F29-98ED-F0B55AA1CEA8}"/>
          </ac:cxnSpMkLst>
        </pc:cxnChg>
        <pc:cxnChg chg="add del mod">
          <ac:chgData name="Annie Gilmore Bryant" userId="f7d795f2-1209-4b52-90c4-738122001f90" providerId="ADAL" clId="{72E5A1B4-9F07-4DD0-8512-E3D7D4AC5AEE}" dt="2022-07-09T08:15:14.579" v="4641" actId="478"/>
          <ac:cxnSpMkLst>
            <pc:docMk/>
            <pc:sldMk cId="3072171074" sldId="259"/>
            <ac:cxnSpMk id="120" creationId="{9A4DE70D-1EFE-48B4-B978-9A3CAF79C30B}"/>
          </ac:cxnSpMkLst>
        </pc:cxnChg>
        <pc:cxnChg chg="add del mod">
          <ac:chgData name="Annie Gilmore Bryant" userId="f7d795f2-1209-4b52-90c4-738122001f90" providerId="ADAL" clId="{72E5A1B4-9F07-4DD0-8512-E3D7D4AC5AEE}" dt="2022-07-09T08:15:14.579" v="4641" actId="478"/>
          <ac:cxnSpMkLst>
            <pc:docMk/>
            <pc:sldMk cId="3072171074" sldId="259"/>
            <ac:cxnSpMk id="121" creationId="{12C47A65-A525-448D-A676-643199CAFD0A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25" creationId="{88E8FA20-8413-43D1-BDD0-CE81094ACBFA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26" creationId="{EFA276CB-B06C-4BA7-8B91-C38171A2AB41}"/>
          </ac:cxnSpMkLst>
        </pc:cxnChg>
        <pc:cxnChg chg="mod">
          <ac:chgData name="Annie Gilmore Bryant" userId="f7d795f2-1209-4b52-90c4-738122001f90" providerId="ADAL" clId="{72E5A1B4-9F07-4DD0-8512-E3D7D4AC5AEE}" dt="2022-07-09T07:29:05.209" v="2982" actId="208"/>
          <ac:cxnSpMkLst>
            <pc:docMk/>
            <pc:sldMk cId="3072171074" sldId="259"/>
            <ac:cxnSpMk id="147" creationId="{C12BB435-51AB-40F4-947C-0A5172215EAD}"/>
          </ac:cxnSpMkLst>
        </pc:cxnChg>
        <pc:cxnChg chg="mod">
          <ac:chgData name="Annie Gilmore Bryant" userId="f7d795f2-1209-4b52-90c4-738122001f90" providerId="ADAL" clId="{72E5A1B4-9F07-4DD0-8512-E3D7D4AC5AEE}" dt="2022-07-09T07:28:41.810" v="2977"/>
          <ac:cxnSpMkLst>
            <pc:docMk/>
            <pc:sldMk cId="3072171074" sldId="259"/>
            <ac:cxnSpMk id="148" creationId="{9DB23E9F-8492-4D3B-B3FD-D0FE7FD53A04}"/>
          </ac:cxnSpMkLst>
        </pc:cxnChg>
        <pc:cxnChg chg="mod">
          <ac:chgData name="Annie Gilmore Bryant" userId="f7d795f2-1209-4b52-90c4-738122001f90" providerId="ADAL" clId="{72E5A1B4-9F07-4DD0-8512-E3D7D4AC5AEE}" dt="2022-07-09T07:28:41.810" v="2977"/>
          <ac:cxnSpMkLst>
            <pc:docMk/>
            <pc:sldMk cId="3072171074" sldId="259"/>
            <ac:cxnSpMk id="149" creationId="{EE4CF247-816E-44EF-A480-1484257F1107}"/>
          </ac:cxnSpMkLst>
        </pc:cxnChg>
        <pc:cxnChg chg="mod topLvl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64" creationId="{DDB13592-3F04-4B90-8DFE-E4390287AA80}"/>
          </ac:cxnSpMkLst>
        </pc:cxnChg>
        <pc:cxnChg chg="mod">
          <ac:chgData name="Annie Gilmore Bryant" userId="f7d795f2-1209-4b52-90c4-738122001f90" providerId="ADAL" clId="{72E5A1B4-9F07-4DD0-8512-E3D7D4AC5AEE}" dt="2022-07-09T07:50:06.595" v="3722" actId="165"/>
          <ac:cxnSpMkLst>
            <pc:docMk/>
            <pc:sldMk cId="3072171074" sldId="259"/>
            <ac:cxnSpMk id="165" creationId="{2FD30F79-B12F-44E9-9FC6-5186C320EF1B}"/>
          </ac:cxnSpMkLst>
        </pc:cxnChg>
        <pc:cxnChg chg="mod">
          <ac:chgData name="Annie Gilmore Bryant" userId="f7d795f2-1209-4b52-90c4-738122001f90" providerId="ADAL" clId="{72E5A1B4-9F07-4DD0-8512-E3D7D4AC5AEE}" dt="2022-07-09T07:50:06.595" v="3722" actId="165"/>
          <ac:cxnSpMkLst>
            <pc:docMk/>
            <pc:sldMk cId="3072171074" sldId="259"/>
            <ac:cxnSpMk id="166" creationId="{FF9FEF50-D418-49C0-9D73-787004E05593}"/>
          </ac:cxnSpMkLst>
        </pc:cxnChg>
        <pc:cxnChg chg="mod topLvl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81" creationId="{BE052F45-9FCB-4F18-9207-3707F99F4E4F}"/>
          </ac:cxnSpMkLst>
        </pc:cxnChg>
        <pc:cxnChg chg="mod">
          <ac:chgData name="Annie Gilmore Bryant" userId="f7d795f2-1209-4b52-90c4-738122001f90" providerId="ADAL" clId="{72E5A1B4-9F07-4DD0-8512-E3D7D4AC5AEE}" dt="2022-07-09T07:51:29.393" v="3741" actId="165"/>
          <ac:cxnSpMkLst>
            <pc:docMk/>
            <pc:sldMk cId="3072171074" sldId="259"/>
            <ac:cxnSpMk id="182" creationId="{A958BB6C-4996-409B-8BD0-7A4A5E59159D}"/>
          </ac:cxnSpMkLst>
        </pc:cxnChg>
        <pc:cxnChg chg="mod">
          <ac:chgData name="Annie Gilmore Bryant" userId="f7d795f2-1209-4b52-90c4-738122001f90" providerId="ADAL" clId="{72E5A1B4-9F07-4DD0-8512-E3D7D4AC5AEE}" dt="2022-07-09T07:51:29.393" v="3741" actId="165"/>
          <ac:cxnSpMkLst>
            <pc:docMk/>
            <pc:sldMk cId="3072171074" sldId="259"/>
            <ac:cxnSpMk id="183" creationId="{9E5F863C-0648-47F1-A5B9-882DF033BB1F}"/>
          </ac:cxnSpMkLst>
        </pc:cxnChg>
        <pc:cxnChg chg="add mod">
          <ac:chgData name="Annie Gilmore Bryant" userId="f7d795f2-1209-4b52-90c4-738122001f90" providerId="ADAL" clId="{72E5A1B4-9F07-4DD0-8512-E3D7D4AC5AEE}" dt="2022-07-09T07:46:30.132" v="3610" actId="571"/>
          <ac:cxnSpMkLst>
            <pc:docMk/>
            <pc:sldMk cId="3072171074" sldId="259"/>
            <ac:cxnSpMk id="201" creationId="{1DE13842-E6CE-4B7A-B2BA-FB0351524511}"/>
          </ac:cxnSpMkLst>
        </pc:cxnChg>
        <pc:cxnChg chg="add mod">
          <ac:chgData name="Annie Gilmore Bryant" userId="f7d795f2-1209-4b52-90c4-738122001f90" providerId="ADAL" clId="{72E5A1B4-9F07-4DD0-8512-E3D7D4AC5AEE}" dt="2022-07-09T07:46:30.132" v="3610" actId="571"/>
          <ac:cxnSpMkLst>
            <pc:docMk/>
            <pc:sldMk cId="3072171074" sldId="259"/>
            <ac:cxnSpMk id="202" creationId="{7E0890BB-5C39-49F0-8801-300A5D1ACDE5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212" creationId="{3FC3E1A9-5212-449B-AAF0-69B9E52B8806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213" creationId="{53BBA89F-D93C-4FA7-81E2-36356D4B2B52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0" creationId="{474D90E5-584A-4758-80C8-8971F902D4BB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1" creationId="{26751E2E-0EB1-4402-819D-B57D3FE52B8E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2" creationId="{E144FA42-A8A0-438D-AF07-6343B965BB4E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4" creationId="{B9DEF55F-E251-486B-87BB-82F954795DC9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5" creationId="{FAA68FAF-2638-4796-A710-1D2324E7F01F}"/>
          </ac:cxnSpMkLst>
        </pc:cxnChg>
        <pc:cxnChg chg="add del mod">
          <ac:chgData name="Annie Gilmore Bryant" userId="f7d795f2-1209-4b52-90c4-738122001f90" providerId="ADAL" clId="{72E5A1B4-9F07-4DD0-8512-E3D7D4AC5AEE}" dt="2022-07-09T07:52:32.529" v="3769"/>
          <ac:cxnSpMkLst>
            <pc:docMk/>
            <pc:sldMk cId="3072171074" sldId="259"/>
            <ac:cxnSpMk id="248" creationId="{5C4A0673-B8BB-4E9C-B64C-EFE6A390FA7F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50" creationId="{B951BFB2-39BA-43DD-ACCF-F3D31E2CC35F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51" creationId="{F1099552-DC47-46CB-8EC5-A743A3DDE76D}"/>
          </ac:cxnSpMkLst>
        </pc:cxnChg>
        <pc:cxnChg chg="add del mod">
          <ac:chgData name="Annie Gilmore Bryant" userId="f7d795f2-1209-4b52-90c4-738122001f90" providerId="ADAL" clId="{72E5A1B4-9F07-4DD0-8512-E3D7D4AC5AEE}" dt="2022-07-09T07:52:32.529" v="3769"/>
          <ac:cxnSpMkLst>
            <pc:docMk/>
            <pc:sldMk cId="3072171074" sldId="259"/>
            <ac:cxnSpMk id="264" creationId="{0134B128-971C-4215-B7A3-B26470288599}"/>
          </ac:cxnSpMkLst>
        </pc:cxnChg>
        <pc:cxnChg chg="mod">
          <ac:chgData name="Annie Gilmore Bryant" userId="f7d795f2-1209-4b52-90c4-738122001f90" providerId="ADAL" clId="{72E5A1B4-9F07-4DD0-8512-E3D7D4AC5AEE}" dt="2022-07-09T08:18:18.459" v="4928" actId="208"/>
          <ac:cxnSpMkLst>
            <pc:docMk/>
            <pc:sldMk cId="3072171074" sldId="259"/>
            <ac:cxnSpMk id="283" creationId="{26713722-1604-41C7-996E-37E0E6D043E9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4" creationId="{A6D06252-B876-4A3D-91A9-ECBA91F84966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5" creationId="{574E05E1-D8A3-4907-9DE7-7ACBE1B70480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7" creationId="{30210D64-04D0-468F-AF2A-3BA34CF7BD3B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8" creationId="{FAD8F287-AA01-4AF9-AB4B-C733FD8DF422}"/>
          </ac:cxnSpMkLst>
        </pc:cxnChg>
        <pc:cxnChg chg="add mod">
          <ac:chgData name="Annie Gilmore Bryant" userId="f7d795f2-1209-4b52-90c4-738122001f90" providerId="ADAL" clId="{72E5A1B4-9F07-4DD0-8512-E3D7D4AC5AEE}" dt="2022-07-09T08:18:14.967" v="4927" actId="208"/>
          <ac:cxnSpMkLst>
            <pc:docMk/>
            <pc:sldMk cId="3072171074" sldId="259"/>
            <ac:cxnSpMk id="301" creationId="{A1BED212-EE27-44CA-8533-151EB2F11838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303" creationId="{E96FAFB7-DBA1-41E6-8BC0-177279756E44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304" creationId="{6DFA2C76-4493-4533-8C74-DFB73F6E11E6}"/>
          </ac:cxnSpMkLst>
        </pc:cxnChg>
        <pc:cxnChg chg="add mod">
          <ac:chgData name="Annie Gilmore Bryant" userId="f7d795f2-1209-4b52-90c4-738122001f90" providerId="ADAL" clId="{72E5A1B4-9F07-4DD0-8512-E3D7D4AC5AEE}" dt="2022-07-09T08:18:11.465" v="4926" actId="208"/>
          <ac:cxnSpMkLst>
            <pc:docMk/>
            <pc:sldMk cId="3072171074" sldId="259"/>
            <ac:cxnSpMk id="317" creationId="{D90B4C4E-D571-4ECB-A925-0BDFB4BC3C90}"/>
          </ac:cxnSpMkLst>
        </pc:cxnChg>
        <pc:cxnChg chg="add del mod">
          <ac:chgData name="Annie Gilmore Bryant" userId="f7d795f2-1209-4b52-90c4-738122001f90" providerId="ADAL" clId="{72E5A1B4-9F07-4DD0-8512-E3D7D4AC5AEE}" dt="2022-07-09T08:10:46.985" v="4413" actId="478"/>
          <ac:cxnSpMkLst>
            <pc:docMk/>
            <pc:sldMk cId="3072171074" sldId="259"/>
            <ac:cxnSpMk id="326" creationId="{99D74A2B-415B-48C7-94D4-EEB078D19B3D}"/>
          </ac:cxnSpMkLst>
        </pc:cxnChg>
        <pc:cxnChg chg="add mod">
          <ac:chgData name="Annie Gilmore Bryant" userId="f7d795f2-1209-4b52-90c4-738122001f90" providerId="ADAL" clId="{72E5A1B4-9F07-4DD0-8512-E3D7D4AC5AEE}" dt="2022-07-09T08:57:29.148" v="5616" actId="1037"/>
          <ac:cxnSpMkLst>
            <pc:docMk/>
            <pc:sldMk cId="3072171074" sldId="259"/>
            <ac:cxnSpMk id="337" creationId="{FA2DEABB-78EA-493A-ADBB-267A303773E9}"/>
          </ac:cxnSpMkLst>
        </pc:cxnChg>
        <pc:cxnChg chg="add mod">
          <ac:chgData name="Annie Gilmore Bryant" userId="f7d795f2-1209-4b52-90c4-738122001f90" providerId="ADAL" clId="{72E5A1B4-9F07-4DD0-8512-E3D7D4AC5AEE}" dt="2022-07-09T08:57:29.148" v="5616" actId="1037"/>
          <ac:cxnSpMkLst>
            <pc:docMk/>
            <pc:sldMk cId="3072171074" sldId="259"/>
            <ac:cxnSpMk id="339" creationId="{85EB8F3D-794C-41F3-8487-C6B9241D54E6}"/>
          </ac:cxnSpMkLst>
        </pc:cxnChg>
        <pc:cxnChg chg="add del mod">
          <ac:chgData name="Annie Gilmore Bryant" userId="f7d795f2-1209-4b52-90c4-738122001f90" providerId="ADAL" clId="{72E5A1B4-9F07-4DD0-8512-E3D7D4AC5AEE}" dt="2022-07-09T08:13:29.337" v="4537"/>
          <ac:cxnSpMkLst>
            <pc:docMk/>
            <pc:sldMk cId="3072171074" sldId="259"/>
            <ac:cxnSpMk id="341" creationId="{CB5B50C7-48B3-43AE-A84F-9928627A6A41}"/>
          </ac:cxnSpMkLst>
        </pc:cxnChg>
        <pc:cxnChg chg="add mod">
          <ac:chgData name="Annie Gilmore Bryant" userId="f7d795f2-1209-4b52-90c4-738122001f90" providerId="ADAL" clId="{72E5A1B4-9F07-4DD0-8512-E3D7D4AC5AEE}" dt="2022-07-09T08:14:43.578" v="4592" actId="571"/>
          <ac:cxnSpMkLst>
            <pc:docMk/>
            <pc:sldMk cId="3072171074" sldId="259"/>
            <ac:cxnSpMk id="349" creationId="{76B9584D-0E3F-4B5A-9453-1571F9694E79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68" creationId="{DA31EB5D-22FE-45E3-AFAE-B305E3E9BC4A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2" creationId="{4DA5B27A-86AD-4681-A2A7-7F00493699AC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8" creationId="{25E6E0F9-7DC2-4E24-9706-C526D41D9922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9" creationId="{B0C20818-E288-4BD0-BAC2-81871E3D560D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90" creationId="{F0361397-ECA7-4E08-8D42-F9D36FBD093C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91" creationId="{4A2E4211-D6C4-423D-B303-593B213FD474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5" creationId="{677135BF-772C-4311-9AB2-0E93CAE53857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6" creationId="{93327686-C447-47D2-8628-D6EB8E651A67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7" creationId="{B48FE4CD-38AE-4787-8800-8B9F023FDA6C}"/>
          </ac:cxnSpMkLst>
        </pc:cxnChg>
        <pc:cxnChg chg="mod">
          <ac:chgData name="Annie Gilmore Bryant" userId="f7d795f2-1209-4b52-90c4-738122001f90" providerId="ADAL" clId="{72E5A1B4-9F07-4DD0-8512-E3D7D4AC5AEE}" dt="2022-07-09T08:18:29.382" v="4929" actId="208"/>
          <ac:cxnSpMkLst>
            <pc:docMk/>
            <pc:sldMk cId="3072171074" sldId="259"/>
            <ac:cxnSpMk id="422" creationId="{AEF6E0F3-7F7F-45D9-B37B-AB88EDB72CDF}"/>
          </ac:cxnSpMkLst>
        </pc:cxnChg>
        <pc:cxnChg chg="mod">
          <ac:chgData name="Annie Gilmore Bryant" userId="f7d795f2-1209-4b52-90c4-738122001f90" providerId="ADAL" clId="{72E5A1B4-9F07-4DD0-8512-E3D7D4AC5AEE}" dt="2022-07-09T08:17:05.334" v="4851"/>
          <ac:cxnSpMkLst>
            <pc:docMk/>
            <pc:sldMk cId="3072171074" sldId="259"/>
            <ac:cxnSpMk id="423" creationId="{8ED74F26-8A56-4B56-BCB6-122AD4306C9B}"/>
          </ac:cxnSpMkLst>
        </pc:cxnChg>
        <pc:cxnChg chg="mod">
          <ac:chgData name="Annie Gilmore Bryant" userId="f7d795f2-1209-4b52-90c4-738122001f90" providerId="ADAL" clId="{72E5A1B4-9F07-4DD0-8512-E3D7D4AC5AEE}" dt="2022-07-09T08:17:05.334" v="4851"/>
          <ac:cxnSpMkLst>
            <pc:docMk/>
            <pc:sldMk cId="3072171074" sldId="259"/>
            <ac:cxnSpMk id="424" creationId="{8617E626-86AF-4D4A-AA50-CDC13554E29B}"/>
          </ac:cxnSpMkLst>
        </pc:cxnChg>
        <pc:cxnChg chg="add mod">
          <ac:chgData name="Annie Gilmore Bryant" userId="f7d795f2-1209-4b52-90c4-738122001f90" providerId="ADAL" clId="{72E5A1B4-9F07-4DD0-8512-E3D7D4AC5AEE}" dt="2022-07-09T08:19:51.227" v="4946" actId="571"/>
          <ac:cxnSpMkLst>
            <pc:docMk/>
            <pc:sldMk cId="3072171074" sldId="259"/>
            <ac:cxnSpMk id="435" creationId="{1CE2A600-92A9-4689-8CE4-E40475561B67}"/>
          </ac:cxnSpMkLst>
        </pc:cxnChg>
        <pc:cxnChg chg="add mod">
          <ac:chgData name="Annie Gilmore Bryant" userId="f7d795f2-1209-4b52-90c4-738122001f90" providerId="ADAL" clId="{72E5A1B4-9F07-4DD0-8512-E3D7D4AC5AEE}" dt="2022-07-09T08:19:51.227" v="4946" actId="571"/>
          <ac:cxnSpMkLst>
            <pc:docMk/>
            <pc:sldMk cId="3072171074" sldId="259"/>
            <ac:cxnSpMk id="436" creationId="{D0A18F7E-0358-48F7-84D3-763C4425DE01}"/>
          </ac:cxnSpMkLst>
        </pc:cxnChg>
      </pc:sldChg>
      <pc:sldChg chg="addSp delSp modSp add del mod modNotesTx">
        <pc:chgData name="Annie Gilmore Bryant" userId="f7d795f2-1209-4b52-90c4-738122001f90" providerId="ADAL" clId="{72E5A1B4-9F07-4DD0-8512-E3D7D4AC5AEE}" dt="2022-07-10T02:42:35.005" v="7307" actId="47"/>
        <pc:sldMkLst>
          <pc:docMk/>
          <pc:sldMk cId="3342187774" sldId="260"/>
        </pc:sldMkLst>
        <pc:spChg chg="mod">
          <ac:chgData name="Annie Gilmore Bryant" userId="f7d795f2-1209-4b52-90c4-738122001f90" providerId="ADAL" clId="{72E5A1B4-9F07-4DD0-8512-E3D7D4AC5AEE}" dt="2022-07-10T02:39:58.919" v="7306" actId="1076"/>
          <ac:spMkLst>
            <pc:docMk/>
            <pc:sldMk cId="3342187774" sldId="260"/>
            <ac:spMk id="2" creationId="{8B3F99BC-6D8D-49ED-9C4E-C9797E9AD72D}"/>
          </ac:spMkLst>
        </pc:spChg>
        <pc:spChg chg="add del mod">
          <ac:chgData name="Annie Gilmore Bryant" userId="f7d795f2-1209-4b52-90c4-738122001f90" providerId="ADAL" clId="{72E5A1B4-9F07-4DD0-8512-E3D7D4AC5AEE}" dt="2022-07-09T08:36:51.274" v="5395" actId="478"/>
          <ac:spMkLst>
            <pc:docMk/>
            <pc:sldMk cId="3342187774" sldId="260"/>
            <ac:spMk id="11" creationId="{9149E115-8439-4FB8-A21C-87954D8E898D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2" creationId="{6F19C391-1746-48EF-B77A-67A8C4E4D64A}"/>
          </ac:spMkLst>
        </pc:spChg>
        <pc:spChg chg="add 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4" creationId="{8014F858-1688-418E-A976-BB91E272C94A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7" creationId="{C5493749-8593-4B5D-9463-CCE6C3FA0AB2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9" creationId="{74C77024-35C1-4E86-9540-60E145350AAE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22" creationId="{E8FE57FD-4E82-4514-9E9A-CD14FCB766BC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24" creationId="{12DEB200-F768-4950-AC1D-B23497E0211E}"/>
          </ac:spMkLst>
        </pc:spChg>
        <pc:spChg chg="add mod">
          <ac:chgData name="Annie Gilmore Bryant" userId="f7d795f2-1209-4b52-90c4-738122001f90" providerId="ADAL" clId="{72E5A1B4-9F07-4DD0-8512-E3D7D4AC5AEE}" dt="2022-07-09T08:37:17.353" v="5426" actId="1035"/>
          <ac:spMkLst>
            <pc:docMk/>
            <pc:sldMk cId="3342187774" sldId="260"/>
            <ac:spMk id="28" creationId="{88022FA9-811B-46FF-B7A6-D1812AF619CE}"/>
          </ac:spMkLst>
        </pc:spChg>
        <pc:spChg chg="add mod">
          <ac:chgData name="Annie Gilmore Bryant" userId="f7d795f2-1209-4b52-90c4-738122001f90" providerId="ADAL" clId="{72E5A1B4-9F07-4DD0-8512-E3D7D4AC5AEE}" dt="2022-07-09T08:37:23.608" v="5446" actId="1035"/>
          <ac:spMkLst>
            <pc:docMk/>
            <pc:sldMk cId="3342187774" sldId="260"/>
            <ac:spMk id="29" creationId="{3A7133D2-D3D6-48EA-A27F-74C646914D67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0" creationId="{1018351A-55B4-43F0-B015-CF91BA36466F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1" creationId="{4CA01C80-1C11-4D2C-838E-110335CD402E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2" creationId="{DE286829-7CDE-41BF-A5D2-942C76ECAEB8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4" creationId="{CE5585B0-187D-4792-9915-7429540C5B15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5" creationId="{2986B777-C306-4C1D-9BAD-B98109DA0966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6" creationId="{F9CCC1A9-A027-4433-8126-581129B9265E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9" creationId="{63FA4A3C-570D-478B-BFE9-7F9AADC81C02}"/>
          </ac:spMkLst>
        </pc:spChg>
        <pc:spChg chg="add 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44" creationId="{80A8B209-1F0A-480B-88A2-28DE1E07771F}"/>
          </ac:spMkLst>
        </pc:spChg>
        <pc:spChg chg="add mod">
          <ac:chgData name="Annie Gilmore Bryant" userId="f7d795f2-1209-4b52-90c4-738122001f90" providerId="ADAL" clId="{72E5A1B4-9F07-4DD0-8512-E3D7D4AC5AEE}" dt="2022-07-09T08:39:23.358" v="5480" actId="1035"/>
          <ac:spMkLst>
            <pc:docMk/>
            <pc:sldMk cId="3342187774" sldId="260"/>
            <ac:spMk id="49" creationId="{1E6A5480-69D0-4AEA-94D7-E23CA1BB402C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3" creationId="{69085F88-46DC-4136-B9BC-8215385736C7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4" creationId="{EDDE96A2-63D7-4D9A-9C88-77C9CF7497A3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5" creationId="{9477F427-EA45-40BC-8D47-41B6AC6392A0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6" creationId="{2623411E-4FD1-4F85-B747-F9917FF5CE83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7" creationId="{AE8682DD-E4CE-49E4-BC16-F32ECA54A2FB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8" creationId="{A4E59DF2-B4F6-45B8-82E0-D1F67911A428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0" creationId="{1505ED69-791D-4AD6-B0D0-6D187A22DA8D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1" creationId="{983487F8-52BE-4D06-8DEC-1D0F5A923294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2" creationId="{9441B2D7-2686-42E7-A16C-D72A3073FB8D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4" creationId="{B43337C5-624B-4837-B018-C60B11FF2A46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5" creationId="{911BEEA5-896C-40D6-9460-B1D9924D01CB}"/>
          </ac:spMkLst>
        </pc:spChg>
        <pc:spChg chg="mod">
          <ac:chgData name="Annie Gilmore Bryant" userId="f7d795f2-1209-4b52-90c4-738122001f90" providerId="ADAL" clId="{72E5A1B4-9F07-4DD0-8512-E3D7D4AC5AEE}" dt="2022-07-09T08:36:59.530" v="5415" actId="1036"/>
          <ac:spMkLst>
            <pc:docMk/>
            <pc:sldMk cId="3342187774" sldId="260"/>
            <ac:spMk id="70" creationId="{97EDD802-C34E-4D98-9466-DAB54C7C7E0A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72" creationId="{0911332A-466E-406E-8B29-F77FE138067C}"/>
          </ac:spMkLst>
        </pc:spChg>
        <pc:spChg chg="add del mod">
          <ac:chgData name="Annie Gilmore Bryant" userId="f7d795f2-1209-4b52-90c4-738122001f90" providerId="ADAL" clId="{72E5A1B4-9F07-4DD0-8512-E3D7D4AC5AEE}" dt="2022-07-09T08:33:04.763" v="5278"/>
          <ac:spMkLst>
            <pc:docMk/>
            <pc:sldMk cId="3342187774" sldId="260"/>
            <ac:spMk id="73" creationId="{77143F68-DD1F-4D56-9856-0AEE1CD1D8EC}"/>
          </ac:spMkLst>
        </pc:spChg>
        <pc:spChg chg="add mod">
          <ac:chgData name="Annie Gilmore Bryant" userId="f7d795f2-1209-4b52-90c4-738122001f90" providerId="ADAL" clId="{72E5A1B4-9F07-4DD0-8512-E3D7D4AC5AEE}" dt="2022-07-09T08:39:27.192" v="5481" actId="1076"/>
          <ac:spMkLst>
            <pc:docMk/>
            <pc:sldMk cId="3342187774" sldId="260"/>
            <ac:spMk id="74" creationId="{1D101B5F-B6F4-40F7-864A-6CE995F8C4D4}"/>
          </ac:spMkLst>
        </pc:spChg>
        <pc:spChg chg="add del mod">
          <ac:chgData name="Annie Gilmore Bryant" userId="f7d795f2-1209-4b52-90c4-738122001f90" providerId="ADAL" clId="{72E5A1B4-9F07-4DD0-8512-E3D7D4AC5AEE}" dt="2022-07-09T08:36:51.274" v="5395" actId="478"/>
          <ac:spMkLst>
            <pc:docMk/>
            <pc:sldMk cId="3342187774" sldId="260"/>
            <ac:spMk id="75" creationId="{6398A7EF-1516-428A-9583-A2C322365583}"/>
          </ac:spMkLst>
        </pc:spChg>
        <pc:spChg chg="add del mod">
          <ac:chgData name="Annie Gilmore Bryant" userId="f7d795f2-1209-4b52-90c4-738122001f90" providerId="ADAL" clId="{72E5A1B4-9F07-4DD0-8512-E3D7D4AC5AEE}" dt="2022-07-09T08:36:45.673" v="5394" actId="478"/>
          <ac:spMkLst>
            <pc:docMk/>
            <pc:sldMk cId="3342187774" sldId="260"/>
            <ac:spMk id="76" creationId="{63ABF6CA-84D6-4F54-86DC-685FCDAB4D05}"/>
          </ac:spMkLst>
        </pc:spChg>
        <pc:spChg chg="del mod topLvl">
          <ac:chgData name="Annie Gilmore Bryant" userId="f7d795f2-1209-4b52-90c4-738122001f90" providerId="ADAL" clId="{72E5A1B4-9F07-4DD0-8512-E3D7D4AC5AEE}" dt="2022-07-09T08:34:51.746" v="5305" actId="478"/>
          <ac:spMkLst>
            <pc:docMk/>
            <pc:sldMk cId="3342187774" sldId="260"/>
            <ac:spMk id="78" creationId="{F6A23D9A-135F-4A39-9C82-43D1B5E20A75}"/>
          </ac:spMkLst>
        </pc:spChg>
        <pc:spChg chg="mod topLvl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0" creationId="{5A2D1992-FB37-4349-B55A-9570F1A5031E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1" creationId="{C34A065A-12E1-4B5E-AB73-F7D58901B251}"/>
          </ac:spMkLst>
        </pc:spChg>
        <pc:spChg chg="add del mod">
          <ac:chgData name="Annie Gilmore Bryant" userId="f7d795f2-1209-4b52-90c4-738122001f90" providerId="ADAL" clId="{72E5A1B4-9F07-4DD0-8512-E3D7D4AC5AEE}" dt="2022-07-09T08:35:50.128" v="5360" actId="478"/>
          <ac:spMkLst>
            <pc:docMk/>
            <pc:sldMk cId="3342187774" sldId="260"/>
            <ac:spMk id="82" creationId="{8AA091E8-0B5F-4F12-9F36-0D5E2FF71E10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3" creationId="{517A2B53-1A7B-4067-AE81-997DCA0C76A1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6" creationId="{6E4E97DA-08E8-4929-BD45-70C73B3D1CB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89" creationId="{80150479-62FD-4B63-816A-B76E68F2C48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90" creationId="{3C422A80-4FB9-4021-82A6-F518A41BEDDB}"/>
          </ac:spMkLst>
        </pc:spChg>
        <pc:spChg chg="del mod topLvl">
          <ac:chgData name="Annie Gilmore Bryant" userId="f7d795f2-1209-4b52-90c4-738122001f90" providerId="ADAL" clId="{72E5A1B4-9F07-4DD0-8512-E3D7D4AC5AEE}" dt="2022-07-09T08:42:53.045" v="5543" actId="478"/>
          <ac:spMkLst>
            <pc:docMk/>
            <pc:sldMk cId="3342187774" sldId="260"/>
            <ac:spMk id="92" creationId="{738F3B13-B017-4287-A999-EEAED467C8DE}"/>
          </ac:spMkLst>
        </pc:spChg>
        <pc:spChg chg="del mod topLvl">
          <ac:chgData name="Annie Gilmore Bryant" userId="f7d795f2-1209-4b52-90c4-738122001f90" providerId="ADAL" clId="{72E5A1B4-9F07-4DD0-8512-E3D7D4AC5AEE}" dt="2022-07-09T08:42:58.711" v="5544" actId="478"/>
          <ac:spMkLst>
            <pc:docMk/>
            <pc:sldMk cId="3342187774" sldId="260"/>
            <ac:spMk id="93" creationId="{F11FF0A1-79D8-430A-9138-C8945CD2D2E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96" creationId="{96FCEC95-3D54-472F-BC71-1B9CCC729ABB}"/>
          </ac:spMkLst>
        </pc:spChg>
        <pc:spChg chg="add mod">
          <ac:chgData name="Annie Gilmore Bryant" userId="f7d795f2-1209-4b52-90c4-738122001f90" providerId="ADAL" clId="{72E5A1B4-9F07-4DD0-8512-E3D7D4AC5AEE}" dt="2022-07-09T08:42:21.105" v="5537" actId="14100"/>
          <ac:spMkLst>
            <pc:docMk/>
            <pc:sldMk cId="3342187774" sldId="260"/>
            <ac:spMk id="97" creationId="{9DC2404A-09EC-4654-BDEC-1CD2B07C26EF}"/>
          </ac:spMkLst>
        </pc:spChg>
        <pc:grpChg chg="add del mod">
          <ac:chgData name="Annie Gilmore Bryant" userId="f7d795f2-1209-4b52-90c4-738122001f90" providerId="ADAL" clId="{72E5A1B4-9F07-4DD0-8512-E3D7D4AC5AEE}" dt="2022-07-09T08:30:50.270" v="5211" actId="478"/>
          <ac:grpSpMkLst>
            <pc:docMk/>
            <pc:sldMk cId="3342187774" sldId="260"/>
            <ac:grpSpMk id="7" creationId="{FC157DAC-E629-4076-B368-25D49CB46C4F}"/>
          </ac:grpSpMkLst>
        </pc:grpChg>
        <pc:grpChg chg="add mod">
          <ac:chgData name="Annie Gilmore Bryant" userId="f7d795f2-1209-4b52-90c4-738122001f90" providerId="ADAL" clId="{72E5A1B4-9F07-4DD0-8512-E3D7D4AC5AEE}" dt="2022-07-09T06:53:09.095" v="2129" actId="164"/>
          <ac:grpSpMkLst>
            <pc:docMk/>
            <pc:sldMk cId="3342187774" sldId="260"/>
            <ac:grpSpMk id="9" creationId="{25367917-553A-41CA-896A-CFED1AF49C14}"/>
          </ac:grpSpMkLst>
        </pc:grpChg>
        <pc:grpChg chg="add del mod">
          <ac:chgData name="Annie Gilmore Bryant" userId="f7d795f2-1209-4b52-90c4-738122001f90" providerId="ADAL" clId="{72E5A1B4-9F07-4DD0-8512-E3D7D4AC5AEE}" dt="2022-07-09T08:30:50.270" v="5211" actId="478"/>
          <ac:grpSpMkLst>
            <pc:docMk/>
            <pc:sldMk cId="3342187774" sldId="260"/>
            <ac:grpSpMk id="16" creationId="{FFC3F9F0-1E6F-40FF-BA89-2540A7228932}"/>
          </ac:grpSpMkLst>
        </pc:grpChg>
        <pc:grpChg chg="add del mod">
          <ac:chgData name="Annie Gilmore Bryant" userId="f7d795f2-1209-4b52-90c4-738122001f90" providerId="ADAL" clId="{72E5A1B4-9F07-4DD0-8512-E3D7D4AC5AEE}" dt="2022-07-09T08:20:54.472" v="5022" actId="478"/>
          <ac:grpSpMkLst>
            <pc:docMk/>
            <pc:sldMk cId="3342187774" sldId="260"/>
            <ac:grpSpMk id="21" creationId="{FCFB7329-DEDA-4DB1-ABEF-478F0E0452AB}"/>
          </ac:grpSpMkLst>
        </pc:grpChg>
        <pc:grpChg chg="add 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47" creationId="{93EB6CE6-F1EE-4252-8D40-3590FF6676AA}"/>
          </ac:grpSpMkLst>
        </pc:grpChg>
        <pc:grpChg chg="add mod">
          <ac:chgData name="Annie Gilmore Bryant" userId="f7d795f2-1209-4b52-90c4-738122001f90" providerId="ADAL" clId="{72E5A1B4-9F07-4DD0-8512-E3D7D4AC5AEE}" dt="2022-07-09T08:36:14.389" v="5387" actId="1038"/>
          <ac:grpSpMkLst>
            <pc:docMk/>
            <pc:sldMk cId="3342187774" sldId="260"/>
            <ac:grpSpMk id="50" creationId="{4AE0430C-2C40-482F-BDDD-AD7A26CD9FB6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51" creationId="{2B03BD43-B2B7-4D40-BD45-34DD508A0D95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52" creationId="{4CD711EF-A077-4666-9A8B-352EAF34AD05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63" creationId="{4DD13786-2DC9-47B9-9E83-B0DAA7B1907B}"/>
          </ac:grpSpMkLst>
        </pc:grpChg>
        <pc:grpChg chg="add mod">
          <ac:chgData name="Annie Gilmore Bryant" userId="f7d795f2-1209-4b52-90c4-738122001f90" providerId="ADAL" clId="{72E5A1B4-9F07-4DD0-8512-E3D7D4AC5AEE}" dt="2022-07-09T08:40:33.411" v="5510" actId="14100"/>
          <ac:grpSpMkLst>
            <pc:docMk/>
            <pc:sldMk cId="3342187774" sldId="260"/>
            <ac:grpSpMk id="68" creationId="{A60DC81E-5392-48C3-891F-B934953813EF}"/>
          </ac:grpSpMkLst>
        </pc:grpChg>
        <pc:grpChg chg="add del mod">
          <ac:chgData name="Annie Gilmore Bryant" userId="f7d795f2-1209-4b52-90c4-738122001f90" providerId="ADAL" clId="{72E5A1B4-9F07-4DD0-8512-E3D7D4AC5AEE}" dt="2022-07-09T08:34:04.547" v="5294" actId="165"/>
          <ac:grpSpMkLst>
            <pc:docMk/>
            <pc:sldMk cId="3342187774" sldId="260"/>
            <ac:grpSpMk id="77" creationId="{F4F3D698-76FD-441C-8B39-F23303286915}"/>
          </ac:grpSpMkLst>
        </pc:grpChg>
        <pc:grpChg chg="add del mod">
          <ac:chgData name="Annie Gilmore Bryant" userId="f7d795f2-1209-4b52-90c4-738122001f90" providerId="ADAL" clId="{72E5A1B4-9F07-4DD0-8512-E3D7D4AC5AEE}" dt="2022-07-09T08:41:20.446" v="5523" actId="165"/>
          <ac:grpSpMkLst>
            <pc:docMk/>
            <pc:sldMk cId="3342187774" sldId="260"/>
            <ac:grpSpMk id="87" creationId="{C99113A1-D9CE-4327-A160-AFE944899BE2}"/>
          </ac:grpSpMkLst>
        </pc:grpChg>
        <pc:grpChg chg="del mod topLvl">
          <ac:chgData name="Annie Gilmore Bryant" userId="f7d795f2-1209-4b52-90c4-738122001f90" providerId="ADAL" clId="{72E5A1B4-9F07-4DD0-8512-E3D7D4AC5AEE}" dt="2022-07-09T08:41:29.362" v="5524" actId="165"/>
          <ac:grpSpMkLst>
            <pc:docMk/>
            <pc:sldMk cId="3342187774" sldId="260"/>
            <ac:grpSpMk id="88" creationId="{00E7E559-E9BC-46CA-B2D3-212110666FD7}"/>
          </ac:grpSpMkLst>
        </pc:grpChg>
        <pc:grpChg chg="del">
          <ac:chgData name="Annie Gilmore Bryant" userId="f7d795f2-1209-4b52-90c4-738122001f90" providerId="ADAL" clId="{72E5A1B4-9F07-4DD0-8512-E3D7D4AC5AEE}" dt="2022-07-06T11:39:31.520" v="358" actId="478"/>
          <ac:grpSpMkLst>
            <pc:docMk/>
            <pc:sldMk cId="3342187774" sldId="260"/>
            <ac:grpSpMk id="90" creationId="{782421A3-57A2-4143-B726-FB28AFAE77BF}"/>
          </ac:grpSpMkLst>
        </pc:grpChg>
        <pc:grpChg chg="add del mod">
          <ac:chgData name="Annie Gilmore Bryant" userId="f7d795f2-1209-4b52-90c4-738122001f90" providerId="ADAL" clId="{72E5A1B4-9F07-4DD0-8512-E3D7D4AC5AEE}" dt="2022-07-09T08:41:54.878" v="5531" actId="165"/>
          <ac:grpSpMkLst>
            <pc:docMk/>
            <pc:sldMk cId="3342187774" sldId="260"/>
            <ac:grpSpMk id="98" creationId="{76BF004D-B9E4-4DF1-A60C-68C16890F28F}"/>
          </ac:grpSpMkLst>
        </pc:grpChg>
        <pc:graphicFrameChg chg="add del mod modGraphic">
          <ac:chgData name="Annie Gilmore Bryant" userId="f7d795f2-1209-4b52-90c4-738122001f90" providerId="ADAL" clId="{72E5A1B4-9F07-4DD0-8512-E3D7D4AC5AEE}" dt="2022-07-09T08:22:35.689" v="5057" actId="478"/>
          <ac:graphicFrameMkLst>
            <pc:docMk/>
            <pc:sldMk cId="3342187774" sldId="260"/>
            <ac:graphicFrameMk id="33" creationId="{A1B4AE79-9296-4EEC-9684-3430802F182F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4" creationId="{F1EBAFC1-8CB8-4AF6-A086-B523C7F7EB2F}"/>
          </ac:picMkLst>
        </pc:picChg>
        <pc:picChg chg="add del mod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6" creationId="{DBEE8CA0-E04D-4C5E-A978-F6115368038C}"/>
          </ac:picMkLst>
        </pc:picChg>
        <pc:picChg chg="add del mod modCrop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8" creationId="{477866AA-35B0-486C-87EC-6298F78D3C77}"/>
          </ac:picMkLst>
        </pc:picChg>
        <pc:picChg chg="add del mod modCrop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10" creationId="{7630ACA5-5A7D-4F46-8A88-76D8684175D8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13" creationId="{97DBF281-603F-4A66-92CA-21D71435803B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18" creationId="{6647DA8C-59F4-47BA-9393-442B56F2A1D8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23" creationId="{22398D54-B972-43EC-A64A-5D8587B4FEE4}"/>
          </ac:picMkLst>
        </pc:picChg>
        <pc:picChg chg="add 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43" creationId="{AA733021-FE80-4E83-9A5B-9F87CAFBAF63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59" creationId="{45227C79-2AD1-439F-9315-817C41D058A8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66" creationId="{435C387C-AC7F-40BF-88FD-D6DF4B8B45C1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67" creationId="{BE9ADAD1-6696-4B9F-968F-388D0279162C}"/>
          </ac:picMkLst>
        </pc:picChg>
        <pc:picChg chg="mod">
          <ac:chgData name="Annie Gilmore Bryant" userId="f7d795f2-1209-4b52-90c4-738122001f90" providerId="ADAL" clId="{72E5A1B4-9F07-4DD0-8512-E3D7D4AC5AEE}" dt="2022-07-09T08:36:59.530" v="5415" actId="1036"/>
          <ac:picMkLst>
            <pc:docMk/>
            <pc:sldMk cId="3342187774" sldId="260"/>
            <ac:picMk id="69" creationId="{1196C9B9-E83E-47C1-BA49-7585EF36A0C0}"/>
          </ac:picMkLst>
        </pc:picChg>
        <pc:picChg chg="mod topLvl">
          <ac:chgData name="Annie Gilmore Bryant" userId="f7d795f2-1209-4b52-90c4-738122001f90" providerId="ADAL" clId="{72E5A1B4-9F07-4DD0-8512-E3D7D4AC5AEE}" dt="2022-07-09T08:40:39.860" v="5514" actId="1035"/>
          <ac:picMkLst>
            <pc:docMk/>
            <pc:sldMk cId="3342187774" sldId="260"/>
            <ac:picMk id="79" creationId="{336DC393-D097-45D3-A8E8-AB88B0972460}"/>
          </ac:picMkLst>
        </pc:picChg>
        <pc:picChg chg="add mod">
          <ac:chgData name="Annie Gilmore Bryant" userId="f7d795f2-1209-4b52-90c4-738122001f90" providerId="ADAL" clId="{72E5A1B4-9F07-4DD0-8512-E3D7D4AC5AEE}" dt="2022-07-09T08:40:43.683" v="5516" actId="1036"/>
          <ac:picMkLst>
            <pc:docMk/>
            <pc:sldMk cId="3342187774" sldId="260"/>
            <ac:picMk id="85" creationId="{7E079310-F54A-4B75-8644-51D17AF4A037}"/>
          </ac:picMkLst>
        </pc:picChg>
        <pc:picChg chg="mod topLvl">
          <ac:chgData name="Annie Gilmore Bryant" userId="f7d795f2-1209-4b52-90c4-738122001f90" providerId="ADAL" clId="{72E5A1B4-9F07-4DD0-8512-E3D7D4AC5AEE}" dt="2022-07-09T08:41:54.878" v="5531" actId="165"/>
          <ac:picMkLst>
            <pc:docMk/>
            <pc:sldMk cId="3342187774" sldId="260"/>
            <ac:picMk id="94" creationId="{1DCB9DCE-A047-4BAB-A27F-5E7E0EAEC190}"/>
          </ac:picMkLst>
        </pc:picChg>
        <pc:picChg chg="mod topLvl">
          <ac:chgData name="Annie Gilmore Bryant" userId="f7d795f2-1209-4b52-90c4-738122001f90" providerId="ADAL" clId="{72E5A1B4-9F07-4DD0-8512-E3D7D4AC5AEE}" dt="2022-07-09T08:41:54.878" v="5531" actId="165"/>
          <ac:picMkLst>
            <pc:docMk/>
            <pc:sldMk cId="3342187774" sldId="260"/>
            <ac:picMk id="95" creationId="{41605F94-2DFD-40A9-8B12-C28311CF48F1}"/>
          </ac:picMkLst>
        </pc:picChg>
        <pc:cxnChg chg="add mod">
          <ac:chgData name="Annie Gilmore Bryant" userId="f7d795f2-1209-4b52-90c4-738122001f90" providerId="ADAL" clId="{72E5A1B4-9F07-4DD0-8512-E3D7D4AC5AEE}" dt="2022-07-09T06:53:09.095" v="2129" actId="164"/>
          <ac:cxnSpMkLst>
            <pc:docMk/>
            <pc:sldMk cId="3342187774" sldId="260"/>
            <ac:cxnSpMk id="15" creationId="{F7A3BCA7-0872-42EC-949C-0822AE2A2AB8}"/>
          </ac:cxnSpMkLst>
        </pc:cxnChg>
        <pc:cxnChg chg="mod">
          <ac:chgData name="Annie Gilmore Bryant" userId="f7d795f2-1209-4b52-90c4-738122001f90" providerId="ADAL" clId="{72E5A1B4-9F07-4DD0-8512-E3D7D4AC5AEE}" dt="2022-07-09T06:52:51.792" v="2117"/>
          <ac:cxnSpMkLst>
            <pc:docMk/>
            <pc:sldMk cId="3342187774" sldId="260"/>
            <ac:cxnSpMk id="20" creationId="{9AD70F76-3474-4A3E-ADC6-14B844F97CCB}"/>
          </ac:cxnSpMkLst>
        </pc:cxnChg>
        <pc:cxnChg chg="mod">
          <ac:chgData name="Annie Gilmore Bryant" userId="f7d795f2-1209-4b52-90c4-738122001f90" providerId="ADAL" clId="{72E5A1B4-9F07-4DD0-8512-E3D7D4AC5AEE}" dt="2022-07-09T06:52:51.792" v="2117"/>
          <ac:cxnSpMkLst>
            <pc:docMk/>
            <pc:sldMk cId="3342187774" sldId="260"/>
            <ac:cxnSpMk id="25" creationId="{3262B237-8FF2-4C6F-A5A4-1FD7FAE6FF54}"/>
          </ac:cxnSpMkLst>
        </pc:cxnChg>
        <pc:cxnChg chg="add mod">
          <ac:chgData name="Annie Gilmore Bryant" userId="f7d795f2-1209-4b52-90c4-738122001f90" providerId="ADAL" clId="{72E5A1B4-9F07-4DD0-8512-E3D7D4AC5AEE}" dt="2022-07-09T08:37:05.519" v="5417" actId="1076"/>
          <ac:cxnSpMkLst>
            <pc:docMk/>
            <pc:sldMk cId="3342187774" sldId="260"/>
            <ac:cxnSpMk id="27" creationId="{500BEF52-D64A-4F16-A64F-F939E9A17F3A}"/>
          </ac:cxnSpMkLst>
        </pc:cxnChg>
        <pc:cxnChg chg="add del mod">
          <ac:chgData name="Annie Gilmore Bryant" userId="f7d795f2-1209-4b52-90c4-738122001f90" providerId="ADAL" clId="{72E5A1B4-9F07-4DD0-8512-E3D7D4AC5AEE}" dt="2022-07-09T08:22:35.689" v="5057" actId="478"/>
          <ac:cxnSpMkLst>
            <pc:docMk/>
            <pc:sldMk cId="3342187774" sldId="260"/>
            <ac:cxnSpMk id="37" creationId="{D22C4F0B-3FFF-4B64-8876-1D9D55508312}"/>
          </ac:cxnSpMkLst>
        </pc:cxnChg>
        <pc:cxnChg chg="add del mod">
          <ac:chgData name="Annie Gilmore Bryant" userId="f7d795f2-1209-4b52-90c4-738122001f90" providerId="ADAL" clId="{72E5A1B4-9F07-4DD0-8512-E3D7D4AC5AEE}" dt="2022-07-09T08:22:35.689" v="5057" actId="478"/>
          <ac:cxnSpMkLst>
            <pc:docMk/>
            <pc:sldMk cId="3342187774" sldId="260"/>
            <ac:cxnSpMk id="38" creationId="{8F66023F-0326-4EE4-A086-697F77CB4CAF}"/>
          </ac:cxnSpMkLst>
        </pc:cxnChg>
        <pc:cxnChg chg="add mod">
          <ac:chgData name="Annie Gilmore Bryant" userId="f7d795f2-1209-4b52-90c4-738122001f90" providerId="ADAL" clId="{72E5A1B4-9F07-4DD0-8512-E3D7D4AC5AEE}" dt="2022-07-09T08:36:03.631" v="5370" actId="1037"/>
          <ac:cxnSpMkLst>
            <pc:docMk/>
            <pc:sldMk cId="3342187774" sldId="260"/>
            <ac:cxnSpMk id="45" creationId="{05EA9D1E-58C2-4E03-9681-385C9018F59C}"/>
          </ac:cxnSpMkLst>
        </pc:cxnChg>
        <pc:cxnChg chg="mod">
          <ac:chgData name="Annie Gilmore Bryant" userId="f7d795f2-1209-4b52-90c4-738122001f90" providerId="ADAL" clId="{72E5A1B4-9F07-4DD0-8512-E3D7D4AC5AEE}" dt="2022-07-09T08:36:59.530" v="5415" actId="1036"/>
          <ac:cxnSpMkLst>
            <pc:docMk/>
            <pc:sldMk cId="3342187774" sldId="260"/>
            <ac:cxnSpMk id="71" creationId="{16697EE2-316D-4A01-AC0C-559BAB002197}"/>
          </ac:cxnSpMkLst>
        </pc:cxnChg>
        <pc:cxnChg chg="mod topLvl">
          <ac:chgData name="Annie Gilmore Bryant" userId="f7d795f2-1209-4b52-90c4-738122001f90" providerId="ADAL" clId="{72E5A1B4-9F07-4DD0-8512-E3D7D4AC5AEE}" dt="2022-07-09T08:42:45.895" v="5541" actId="14100"/>
          <ac:cxnSpMkLst>
            <pc:docMk/>
            <pc:sldMk cId="3342187774" sldId="260"/>
            <ac:cxnSpMk id="91" creationId="{80AC1975-C1EF-4C74-8590-B15802422211}"/>
          </ac:cxnSpMkLst>
        </pc:cxnChg>
      </pc:sldChg>
      <pc:sldChg chg="addSp delSp modSp add del mod">
        <pc:chgData name="Annie Gilmore Bryant" userId="f7d795f2-1209-4b52-90c4-738122001f90" providerId="ADAL" clId="{72E5A1B4-9F07-4DD0-8512-E3D7D4AC5AEE}" dt="2022-07-10T03:13:29.539" v="8552" actId="47"/>
        <pc:sldMkLst>
          <pc:docMk/>
          <pc:sldMk cId="5576649" sldId="261"/>
        </pc:sldMkLst>
        <pc:spChg chg="mod">
          <ac:chgData name="Annie Gilmore Bryant" userId="f7d795f2-1209-4b52-90c4-738122001f90" providerId="ADAL" clId="{72E5A1B4-9F07-4DD0-8512-E3D7D4AC5AEE}" dt="2022-07-07T00:20:52.957" v="912" actId="1076"/>
          <ac:spMkLst>
            <pc:docMk/>
            <pc:sldMk cId="5576649" sldId="261"/>
            <ac:spMk id="2" creationId="{8B3F99BC-6D8D-49ED-9C4E-C9797E9AD72D}"/>
          </ac:spMkLst>
        </pc:spChg>
        <pc:spChg chg="add mod">
          <ac:chgData name="Annie Gilmore Bryant" userId="f7d795f2-1209-4b52-90c4-738122001f90" providerId="ADAL" clId="{72E5A1B4-9F07-4DD0-8512-E3D7D4AC5AEE}" dt="2022-07-09T05:49:24.590" v="1775" actId="20577"/>
          <ac:spMkLst>
            <pc:docMk/>
            <pc:sldMk cId="5576649" sldId="261"/>
            <ac:spMk id="7" creationId="{9F624A19-73E1-4866-9E35-A034136014CD}"/>
          </ac:spMkLst>
        </pc:spChg>
        <pc:spChg chg="add mod">
          <ac:chgData name="Annie Gilmore Bryant" userId="f7d795f2-1209-4b52-90c4-738122001f90" providerId="ADAL" clId="{72E5A1B4-9F07-4DD0-8512-E3D7D4AC5AEE}" dt="2022-07-07T00:29:01.264" v="1002" actId="207"/>
          <ac:spMkLst>
            <pc:docMk/>
            <pc:sldMk cId="5576649" sldId="261"/>
            <ac:spMk id="8" creationId="{3DC48017-46AD-4BFD-928E-FC6D8B9E4B0F}"/>
          </ac:spMkLst>
        </pc:spChg>
        <pc:picChg chg="add mod">
          <ac:chgData name="Annie Gilmore Bryant" userId="f7d795f2-1209-4b52-90c4-738122001f90" providerId="ADAL" clId="{72E5A1B4-9F07-4DD0-8512-E3D7D4AC5AEE}" dt="2022-07-07T00:20:19.265" v="813" actId="14826"/>
          <ac:picMkLst>
            <pc:docMk/>
            <pc:sldMk cId="5576649" sldId="261"/>
            <ac:picMk id="3" creationId="{161C8365-183E-48B7-89B6-54D932D744EF}"/>
          </ac:picMkLst>
        </pc:picChg>
        <pc:picChg chg="add mod">
          <ac:chgData name="Annie Gilmore Bryant" userId="f7d795f2-1209-4b52-90c4-738122001f90" providerId="ADAL" clId="{72E5A1B4-9F07-4DD0-8512-E3D7D4AC5AEE}" dt="2022-07-07T00:20:25.862" v="814" actId="14826"/>
          <ac:picMkLst>
            <pc:docMk/>
            <pc:sldMk cId="5576649" sldId="261"/>
            <ac:picMk id="4" creationId="{EBDD4C4D-8202-4F6A-AF90-DD773648AD6C}"/>
          </ac:picMkLst>
        </pc:picChg>
        <pc:picChg chg="add del mod">
          <ac:chgData name="Annie Gilmore Bryant" userId="f7d795f2-1209-4b52-90c4-738122001f90" providerId="ADAL" clId="{72E5A1B4-9F07-4DD0-8512-E3D7D4AC5AEE}" dt="2022-07-07T00:20:50.396" v="911" actId="478"/>
          <ac:picMkLst>
            <pc:docMk/>
            <pc:sldMk cId="5576649" sldId="261"/>
            <ac:picMk id="5" creationId="{B1CB9F66-3B39-4BBC-90EF-C26789E0F3C8}"/>
          </ac:picMkLst>
        </pc:picChg>
        <pc:picChg chg="add del mod">
          <ac:chgData name="Annie Gilmore Bryant" userId="f7d795f2-1209-4b52-90c4-738122001f90" providerId="ADAL" clId="{72E5A1B4-9F07-4DD0-8512-E3D7D4AC5AEE}" dt="2022-07-07T00:20:50.396" v="911" actId="478"/>
          <ac:picMkLst>
            <pc:docMk/>
            <pc:sldMk cId="5576649" sldId="261"/>
            <ac:picMk id="6" creationId="{84838616-E0E1-4509-8F3E-E7DD53938228}"/>
          </ac:picMkLst>
        </pc:picChg>
      </pc:sldChg>
      <pc:sldChg chg="addSp modSp add del mod">
        <pc:chgData name="Annie Gilmore Bryant" userId="f7d795f2-1209-4b52-90c4-738122001f90" providerId="ADAL" clId="{72E5A1B4-9F07-4DD0-8512-E3D7D4AC5AEE}" dt="2022-07-09T09:50:16.560" v="5798" actId="47"/>
        <pc:sldMkLst>
          <pc:docMk/>
          <pc:sldMk cId="2589480587" sldId="262"/>
        </pc:sldMkLst>
        <pc:spChg chg="mod">
          <ac:chgData name="Annie Gilmore Bryant" userId="f7d795f2-1209-4b52-90c4-738122001f90" providerId="ADAL" clId="{72E5A1B4-9F07-4DD0-8512-E3D7D4AC5AEE}" dt="2022-07-06T11:39:47.739" v="416" actId="20577"/>
          <ac:spMkLst>
            <pc:docMk/>
            <pc:sldMk cId="2589480587" sldId="262"/>
            <ac:spMk id="2" creationId="{8B3F99BC-6D8D-49ED-9C4E-C9797E9AD72D}"/>
          </ac:spMkLst>
        </pc:spChg>
        <pc:picChg chg="add mod">
          <ac:chgData name="Annie Gilmore Bryant" userId="f7d795f2-1209-4b52-90c4-738122001f90" providerId="ADAL" clId="{72E5A1B4-9F07-4DD0-8512-E3D7D4AC5AEE}" dt="2022-07-07T00:21:10.871" v="948" actId="1076"/>
          <ac:picMkLst>
            <pc:docMk/>
            <pc:sldMk cId="2589480587" sldId="262"/>
            <ac:picMk id="4" creationId="{BF180D8D-F563-4B20-AF83-3904DC867626}"/>
          </ac:picMkLst>
        </pc:picChg>
        <pc:picChg chg="add mod">
          <ac:chgData name="Annie Gilmore Bryant" userId="f7d795f2-1209-4b52-90c4-738122001f90" providerId="ADAL" clId="{72E5A1B4-9F07-4DD0-8512-E3D7D4AC5AEE}" dt="2022-07-07T00:58:05.260" v="1489" actId="1076"/>
          <ac:picMkLst>
            <pc:docMk/>
            <pc:sldMk cId="2589480587" sldId="262"/>
            <ac:picMk id="6" creationId="{8C2E5D0F-B2F7-4C62-9ED3-41426783E05B}"/>
          </ac:picMkLst>
        </pc:picChg>
      </pc:sldChg>
      <pc:sldChg chg="add del">
        <pc:chgData name="Annie Gilmore Bryant" userId="f7d795f2-1209-4b52-90c4-738122001f90" providerId="ADAL" clId="{72E5A1B4-9F07-4DD0-8512-E3D7D4AC5AEE}" dt="2022-07-07T00:21:16.760" v="951" actId="47"/>
        <pc:sldMkLst>
          <pc:docMk/>
          <pc:sldMk cId="2507218454" sldId="263"/>
        </pc:sldMkLst>
      </pc:sldChg>
      <pc:sldChg chg="addSp delSp modSp new mod setBg">
        <pc:chgData name="Annie Gilmore Bryant" userId="f7d795f2-1209-4b52-90c4-738122001f90" providerId="ADAL" clId="{72E5A1B4-9F07-4DD0-8512-E3D7D4AC5AEE}" dt="2022-07-11T06:05:54.841" v="13063" actId="6549"/>
        <pc:sldMkLst>
          <pc:docMk/>
          <pc:sldMk cId="2157107520" sldId="264"/>
        </pc:sldMkLst>
        <pc:spChg chg="mod">
          <ac:chgData name="Annie Gilmore Bryant" userId="f7d795f2-1209-4b52-90c4-738122001f90" providerId="ADAL" clId="{72E5A1B4-9F07-4DD0-8512-E3D7D4AC5AEE}" dt="2022-07-10T07:11:54.130" v="9868" actId="1076"/>
          <ac:spMkLst>
            <pc:docMk/>
            <pc:sldMk cId="2157107520" sldId="264"/>
            <ac:spMk id="2" creationId="{7DAD3A86-6B0B-47F2-AD08-07748F69B128}"/>
          </ac:spMkLst>
        </pc:spChg>
        <pc:spChg chg="del">
          <ac:chgData name="Annie Gilmore Bryant" userId="f7d795f2-1209-4b52-90c4-738122001f90" providerId="ADAL" clId="{72E5A1B4-9F07-4DD0-8512-E3D7D4AC5AEE}" dt="2022-07-06T13:20:11.507" v="431" actId="478"/>
          <ac:spMkLst>
            <pc:docMk/>
            <pc:sldMk cId="2157107520" sldId="264"/>
            <ac:spMk id="3" creationId="{7A59A9D3-EBF4-4B2E-A1F1-3FDE2E0A5042}"/>
          </ac:spMkLst>
        </pc:spChg>
        <pc:spChg chg="add mod">
          <ac:chgData name="Annie Gilmore Bryant" userId="f7d795f2-1209-4b52-90c4-738122001f90" providerId="ADAL" clId="{72E5A1B4-9F07-4DD0-8512-E3D7D4AC5AEE}" dt="2022-07-11T06:05:28.583" v="13044" actId="1076"/>
          <ac:spMkLst>
            <pc:docMk/>
            <pc:sldMk cId="2157107520" sldId="264"/>
            <ac:spMk id="6" creationId="{95FBD76D-88B0-4E10-8DFC-C9CFDD45092D}"/>
          </ac:spMkLst>
        </pc:spChg>
        <pc:spChg chg="add mod">
          <ac:chgData name="Annie Gilmore Bryant" userId="f7d795f2-1209-4b52-90c4-738122001f90" providerId="ADAL" clId="{72E5A1B4-9F07-4DD0-8512-E3D7D4AC5AEE}" dt="2022-07-11T06:05:54.841" v="13063" actId="6549"/>
          <ac:spMkLst>
            <pc:docMk/>
            <pc:sldMk cId="2157107520" sldId="264"/>
            <ac:spMk id="9" creationId="{928B61D0-2F49-4C4F-AABD-26E0DAF3DF43}"/>
          </ac:spMkLst>
        </pc:spChg>
        <pc:spChg chg="add mod">
          <ac:chgData name="Annie Gilmore Bryant" userId="f7d795f2-1209-4b52-90c4-738122001f90" providerId="ADAL" clId="{72E5A1B4-9F07-4DD0-8512-E3D7D4AC5AEE}" dt="2022-07-10T07:15:52.956" v="10131" actId="20577"/>
          <ac:spMkLst>
            <pc:docMk/>
            <pc:sldMk cId="2157107520" sldId="264"/>
            <ac:spMk id="10" creationId="{FD4055AC-96D9-45D1-803C-AF94DBE937E8}"/>
          </ac:spMkLst>
        </pc:spChg>
        <pc:spChg chg="add mod">
          <ac:chgData name="Annie Gilmore Bryant" userId="f7d795f2-1209-4b52-90c4-738122001f90" providerId="ADAL" clId="{72E5A1B4-9F07-4DD0-8512-E3D7D4AC5AEE}" dt="2022-07-10T07:18:47.310" v="10211" actId="1076"/>
          <ac:spMkLst>
            <pc:docMk/>
            <pc:sldMk cId="2157107520" sldId="264"/>
            <ac:spMk id="11" creationId="{BE50E5D3-D841-4979-A2E1-89631426FDF8}"/>
          </ac:spMkLst>
        </pc:spChg>
        <pc:spChg chg="add mod">
          <ac:chgData name="Annie Gilmore Bryant" userId="f7d795f2-1209-4b52-90c4-738122001f90" providerId="ADAL" clId="{72E5A1B4-9F07-4DD0-8512-E3D7D4AC5AEE}" dt="2022-07-10T07:19:43.710" v="10258" actId="20577"/>
          <ac:spMkLst>
            <pc:docMk/>
            <pc:sldMk cId="2157107520" sldId="264"/>
            <ac:spMk id="13" creationId="{671F632F-35C1-4A61-A0D2-9E18E746F967}"/>
          </ac:spMkLst>
        </pc:spChg>
        <pc:picChg chg="add del mod">
          <ac:chgData name="Annie Gilmore Bryant" userId="f7d795f2-1209-4b52-90c4-738122001f90" providerId="ADAL" clId="{72E5A1B4-9F07-4DD0-8512-E3D7D4AC5AEE}" dt="2022-07-10T07:19:11.772" v="10213" actId="478"/>
          <ac:picMkLst>
            <pc:docMk/>
            <pc:sldMk cId="2157107520" sldId="264"/>
            <ac:picMk id="4" creationId="{209277F6-9B23-475A-8A62-2A38AF6774BB}"/>
          </ac:picMkLst>
        </pc:picChg>
        <pc:picChg chg="add mod">
          <ac:chgData name="Annie Gilmore Bryant" userId="f7d795f2-1209-4b52-90c4-738122001f90" providerId="ADAL" clId="{72E5A1B4-9F07-4DD0-8512-E3D7D4AC5AEE}" dt="2022-07-10T07:18:49.419" v="10212" actId="1076"/>
          <ac:picMkLst>
            <pc:docMk/>
            <pc:sldMk cId="2157107520" sldId="264"/>
            <ac:picMk id="5" creationId="{38A9F5E5-89F4-47A2-AC55-7C79C05A2D50}"/>
          </ac:picMkLst>
        </pc:picChg>
        <pc:picChg chg="add mod">
          <ac:chgData name="Annie Gilmore Bryant" userId="f7d795f2-1209-4b52-90c4-738122001f90" providerId="ADAL" clId="{72E5A1B4-9F07-4DD0-8512-E3D7D4AC5AEE}" dt="2022-07-10T07:19:17.441" v="10216" actId="14100"/>
          <ac:picMkLst>
            <pc:docMk/>
            <pc:sldMk cId="2157107520" sldId="264"/>
            <ac:picMk id="12" creationId="{EDBE6B30-3047-4133-A067-3C88C53586EB}"/>
          </ac:picMkLst>
        </pc:picChg>
        <pc:picChg chg="add mod">
          <ac:chgData name="Annie Gilmore Bryant" userId="f7d795f2-1209-4b52-90c4-738122001f90" providerId="ADAL" clId="{72E5A1B4-9F07-4DD0-8512-E3D7D4AC5AEE}" dt="2022-07-10T07:19:28.982" v="10217" actId="1076"/>
          <ac:picMkLst>
            <pc:docMk/>
            <pc:sldMk cId="2157107520" sldId="264"/>
            <ac:picMk id="1026" creationId="{BC99D83D-5C9A-4C7F-9786-36FFF4587C33}"/>
          </ac:picMkLst>
        </pc:picChg>
        <pc:cxnChg chg="add mod">
          <ac:chgData name="Annie Gilmore Bryant" userId="f7d795f2-1209-4b52-90c4-738122001f90" providerId="ADAL" clId="{72E5A1B4-9F07-4DD0-8512-E3D7D4AC5AEE}" dt="2022-07-10T07:16:05.054" v="10133" actId="1582"/>
          <ac:cxnSpMkLst>
            <pc:docMk/>
            <pc:sldMk cId="2157107520" sldId="264"/>
            <ac:cxnSpMk id="7" creationId="{A1079E6B-BC4E-4F20-9394-D40A681A7C2C}"/>
          </ac:cxnSpMkLst>
        </pc:cxnChg>
      </pc:sldChg>
      <pc:sldChg chg="addSp delSp modSp add mod modShow">
        <pc:chgData name="Annie Gilmore Bryant" userId="f7d795f2-1209-4b52-90c4-738122001f90" providerId="ADAL" clId="{72E5A1B4-9F07-4DD0-8512-E3D7D4AC5AEE}" dt="2022-07-10T07:11:19.520" v="9832" actId="729"/>
        <pc:sldMkLst>
          <pc:docMk/>
          <pc:sldMk cId="3370119111" sldId="265"/>
        </pc:sldMkLst>
        <pc:spChg chg="mod">
          <ac:chgData name="Annie Gilmore Bryant" userId="f7d795f2-1209-4b52-90c4-738122001f90" providerId="ADAL" clId="{72E5A1B4-9F07-4DD0-8512-E3D7D4AC5AEE}" dt="2022-07-07T00:44:53.887" v="1052" actId="20577"/>
          <ac:spMkLst>
            <pc:docMk/>
            <pc:sldMk cId="3370119111" sldId="265"/>
            <ac:spMk id="2" creationId="{8B3F99BC-6D8D-49ED-9C4E-C9797E9AD72D}"/>
          </ac:spMkLst>
        </pc:spChg>
        <pc:spChg chg="add mod">
          <ac:chgData name="Annie Gilmore Bryant" userId="f7d795f2-1209-4b52-90c4-738122001f90" providerId="ADAL" clId="{72E5A1B4-9F07-4DD0-8512-E3D7D4AC5AEE}" dt="2022-07-07T00:45:47.182" v="1124" actId="1076"/>
          <ac:spMkLst>
            <pc:docMk/>
            <pc:sldMk cId="3370119111" sldId="265"/>
            <ac:spMk id="9" creationId="{C06FE882-430E-4A3D-A153-4DEACFE8C0E3}"/>
          </ac:spMkLst>
        </pc:spChg>
        <pc:spChg chg="add mod">
          <ac:chgData name="Annie Gilmore Bryant" userId="f7d795f2-1209-4b52-90c4-738122001f90" providerId="ADAL" clId="{72E5A1B4-9F07-4DD0-8512-E3D7D4AC5AEE}" dt="2022-07-07T00:46:32.422" v="1233" actId="14100"/>
          <ac:spMkLst>
            <pc:docMk/>
            <pc:sldMk cId="3370119111" sldId="265"/>
            <ac:spMk id="11" creationId="{A8079E59-C280-430A-88D9-7E8A2C192062}"/>
          </ac:spMkLst>
        </pc:spChg>
        <pc:spChg chg="add del mod">
          <ac:chgData name="Annie Gilmore Bryant" userId="f7d795f2-1209-4b52-90c4-738122001f90" providerId="ADAL" clId="{72E5A1B4-9F07-4DD0-8512-E3D7D4AC5AEE}" dt="2022-07-07T00:47:01.333" v="1308" actId="478"/>
          <ac:spMkLst>
            <pc:docMk/>
            <pc:sldMk cId="3370119111" sldId="265"/>
            <ac:spMk id="16" creationId="{BA338F9D-CE0B-4637-92F5-4965DCB5ABE0}"/>
          </ac:spMkLst>
        </pc:spChg>
        <pc:spChg chg="add mod">
          <ac:chgData name="Annie Gilmore Bryant" userId="f7d795f2-1209-4b52-90c4-738122001f90" providerId="ADAL" clId="{72E5A1B4-9F07-4DD0-8512-E3D7D4AC5AEE}" dt="2022-07-07T00:48:01.965" v="1455" actId="1076"/>
          <ac:spMkLst>
            <pc:docMk/>
            <pc:sldMk cId="3370119111" sldId="265"/>
            <ac:spMk id="17" creationId="{8E459097-E1FD-4762-A04E-0EA059A989D2}"/>
          </ac:spMkLst>
        </pc:spChg>
        <pc:picChg chg="del">
          <ac:chgData name="Annie Gilmore Bryant" userId="f7d795f2-1209-4b52-90c4-738122001f90" providerId="ADAL" clId="{72E5A1B4-9F07-4DD0-8512-E3D7D4AC5AEE}" dt="2022-07-07T00:44:56.222" v="1053" actId="478"/>
          <ac:picMkLst>
            <pc:docMk/>
            <pc:sldMk cId="3370119111" sldId="265"/>
            <ac:picMk id="4" creationId="{BF180D8D-F563-4B20-AF83-3904DC867626}"/>
          </ac:picMkLst>
        </pc:picChg>
        <pc:picChg chg="add del mod modCrop">
          <ac:chgData name="Annie Gilmore Bryant" userId="f7d795f2-1209-4b52-90c4-738122001f90" providerId="ADAL" clId="{72E5A1B4-9F07-4DD0-8512-E3D7D4AC5AEE}" dt="2022-07-07T00:45:51.682" v="1126" actId="732"/>
          <ac:picMkLst>
            <pc:docMk/>
            <pc:sldMk cId="3370119111" sldId="265"/>
            <ac:picMk id="5" creationId="{5A278427-AA77-4538-A14B-D34D449890EA}"/>
          </ac:picMkLst>
        </pc:picChg>
        <pc:picChg chg="del">
          <ac:chgData name="Annie Gilmore Bryant" userId="f7d795f2-1209-4b52-90c4-738122001f90" providerId="ADAL" clId="{72E5A1B4-9F07-4DD0-8512-E3D7D4AC5AEE}" dt="2022-07-07T00:44:56.222" v="1053" actId="478"/>
          <ac:picMkLst>
            <pc:docMk/>
            <pc:sldMk cId="3370119111" sldId="265"/>
            <ac:picMk id="6" creationId="{8C2E5D0F-B2F7-4C62-9ED3-41426783E05B}"/>
          </ac:picMkLst>
        </pc:picChg>
        <pc:cxnChg chg="add mod">
          <ac:chgData name="Annie Gilmore Bryant" userId="f7d795f2-1209-4b52-90c4-738122001f90" providerId="ADAL" clId="{72E5A1B4-9F07-4DD0-8512-E3D7D4AC5AEE}" dt="2022-07-07T00:45:58.107" v="1128" actId="14100"/>
          <ac:cxnSpMkLst>
            <pc:docMk/>
            <pc:sldMk cId="3370119111" sldId="265"/>
            <ac:cxnSpMk id="7" creationId="{6BED3068-AEAD-4925-9E89-231795E19A05}"/>
          </ac:cxnSpMkLst>
        </pc:cxnChg>
        <pc:cxnChg chg="add mod">
          <ac:chgData name="Annie Gilmore Bryant" userId="f7d795f2-1209-4b52-90c4-738122001f90" providerId="ADAL" clId="{72E5A1B4-9F07-4DD0-8512-E3D7D4AC5AEE}" dt="2022-07-07T00:46:42.099" v="1234" actId="14100"/>
          <ac:cxnSpMkLst>
            <pc:docMk/>
            <pc:sldMk cId="3370119111" sldId="265"/>
            <ac:cxnSpMk id="12" creationId="{51549F9D-9C79-4630-8382-B6E7D608AD92}"/>
          </ac:cxnSpMkLst>
        </pc:cxnChg>
        <pc:cxnChg chg="add del mod">
          <ac:chgData name="Annie Gilmore Bryant" userId="f7d795f2-1209-4b52-90c4-738122001f90" providerId="ADAL" clId="{72E5A1B4-9F07-4DD0-8512-E3D7D4AC5AEE}" dt="2022-07-07T00:46:43.730" v="1236"/>
          <ac:cxnSpMkLst>
            <pc:docMk/>
            <pc:sldMk cId="3370119111" sldId="265"/>
            <ac:cxnSpMk id="15" creationId="{DFE3C539-F4C4-463D-AFFA-473298F6A3C7}"/>
          </ac:cxnSpMkLst>
        </pc:cxnChg>
      </pc:sldChg>
      <pc:sldChg chg="addSp delSp modSp add mod ord setBg">
        <pc:chgData name="Annie Gilmore Bryant" userId="f7d795f2-1209-4b52-90c4-738122001f90" providerId="ADAL" clId="{72E5A1B4-9F07-4DD0-8512-E3D7D4AC5AEE}" dt="2022-07-11T05:51:55.214" v="12963" actId="478"/>
        <pc:sldMkLst>
          <pc:docMk/>
          <pc:sldMk cId="436390812" sldId="266"/>
        </pc:sldMkLst>
        <pc:spChg chg="mod">
          <ac:chgData name="Annie Gilmore Bryant" userId="f7d795f2-1209-4b52-90c4-738122001f90" providerId="ADAL" clId="{72E5A1B4-9F07-4DD0-8512-E3D7D4AC5AEE}" dt="2022-07-11T04:10:00.942" v="12849" actId="20577"/>
          <ac:spMkLst>
            <pc:docMk/>
            <pc:sldMk cId="436390812" sldId="266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9" creationId="{C06FE882-430E-4A3D-A153-4DEACFE8C0E3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11" creationId="{A8079E59-C280-430A-88D9-7E8A2C192062}"/>
          </ac:spMkLst>
        </pc:spChg>
        <pc:spChg chg="add mod">
          <ac:chgData name="Annie Gilmore Bryant" userId="f7d795f2-1209-4b52-90c4-738122001f90" providerId="ADAL" clId="{72E5A1B4-9F07-4DD0-8512-E3D7D4AC5AEE}" dt="2022-07-11T04:03:09.761" v="12420" actId="1076"/>
          <ac:spMkLst>
            <pc:docMk/>
            <pc:sldMk cId="436390812" sldId="266"/>
            <ac:spMk id="13" creationId="{E100ED14-A18E-4365-9088-FB3E8750963D}"/>
          </ac:spMkLst>
        </pc:spChg>
        <pc:spChg chg="add mod">
          <ac:chgData name="Annie Gilmore Bryant" userId="f7d795f2-1209-4b52-90c4-738122001f90" providerId="ADAL" clId="{72E5A1B4-9F07-4DD0-8512-E3D7D4AC5AEE}" dt="2022-07-11T04:56:26.406" v="12955" actId="14100"/>
          <ac:spMkLst>
            <pc:docMk/>
            <pc:sldMk cId="436390812" sldId="266"/>
            <ac:spMk id="14" creationId="{7DE1C1F8-226B-4CE1-ABC4-BCD5891C4BBC}"/>
          </ac:spMkLst>
        </pc:spChg>
        <pc:spChg chg="add del mod">
          <ac:chgData name="Annie Gilmore Bryant" userId="f7d795f2-1209-4b52-90c4-738122001f90" providerId="ADAL" clId="{72E5A1B4-9F07-4DD0-8512-E3D7D4AC5AEE}" dt="2022-07-11T04:09:27.103" v="12778" actId="478"/>
          <ac:spMkLst>
            <pc:docMk/>
            <pc:sldMk cId="436390812" sldId="266"/>
            <ac:spMk id="15" creationId="{4AE2E5EA-F861-440C-B122-3FC4EE7C99CB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17" creationId="{8E459097-E1FD-4762-A04E-0EA059A989D2}"/>
          </ac:spMkLst>
        </pc:spChg>
        <pc:spChg chg="add del mod">
          <ac:chgData name="Annie Gilmore Bryant" userId="f7d795f2-1209-4b52-90c4-738122001f90" providerId="ADAL" clId="{72E5A1B4-9F07-4DD0-8512-E3D7D4AC5AEE}" dt="2022-07-11T03:48:03.499" v="10846" actId="478"/>
          <ac:spMkLst>
            <pc:docMk/>
            <pc:sldMk cId="436390812" sldId="266"/>
            <ac:spMk id="19" creationId="{BABFC8CF-5B58-4BAE-97C3-34D7597CE433}"/>
          </ac:spMkLst>
        </pc:spChg>
        <pc:spChg chg="add mod">
          <ac:chgData name="Annie Gilmore Bryant" userId="f7d795f2-1209-4b52-90c4-738122001f90" providerId="ADAL" clId="{72E5A1B4-9F07-4DD0-8512-E3D7D4AC5AEE}" dt="2022-07-11T04:57:02.951" v="12958" actId="14100"/>
          <ac:spMkLst>
            <pc:docMk/>
            <pc:sldMk cId="436390812" sldId="266"/>
            <ac:spMk id="20" creationId="{80917BB0-35CF-4C92-9FB5-205A01BED381}"/>
          </ac:spMkLst>
        </pc:spChg>
        <pc:spChg chg="add mod">
          <ac:chgData name="Annie Gilmore Bryant" userId="f7d795f2-1209-4b52-90c4-738122001f90" providerId="ADAL" clId="{72E5A1B4-9F07-4DD0-8512-E3D7D4AC5AEE}" dt="2022-07-11T04:57:08.034" v="12959" actId="14100"/>
          <ac:spMkLst>
            <pc:docMk/>
            <pc:sldMk cId="436390812" sldId="266"/>
            <ac:spMk id="21" creationId="{4625276D-E560-4051-9955-3472E9C5C976}"/>
          </ac:spMkLst>
        </pc:spChg>
        <pc:spChg chg="add mod">
          <ac:chgData name="Annie Gilmore Bryant" userId="f7d795f2-1209-4b52-90c4-738122001f90" providerId="ADAL" clId="{72E5A1B4-9F07-4DD0-8512-E3D7D4AC5AEE}" dt="2022-07-11T04:57:12.364" v="12960" actId="14100"/>
          <ac:spMkLst>
            <pc:docMk/>
            <pc:sldMk cId="436390812" sldId="266"/>
            <ac:spMk id="22" creationId="{C109ECCB-34E1-4871-82F8-04B2E4EAFE2C}"/>
          </ac:spMkLst>
        </pc:spChg>
        <pc:spChg chg="add mod">
          <ac:chgData name="Annie Gilmore Bryant" userId="f7d795f2-1209-4b52-90c4-738122001f90" providerId="ADAL" clId="{72E5A1B4-9F07-4DD0-8512-E3D7D4AC5AEE}" dt="2022-07-11T04:57:15.594" v="12961" actId="14100"/>
          <ac:spMkLst>
            <pc:docMk/>
            <pc:sldMk cId="436390812" sldId="266"/>
            <ac:spMk id="23" creationId="{7847BA42-DCFD-4A90-8E14-15BDA6D532A4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24" creationId="{61F33A76-2CF1-4A13-9493-1774B3ECA009}"/>
          </ac:spMkLst>
        </pc:spChg>
        <pc:spChg chg="add del mod topLvl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28" creationId="{DEE789B5-74AE-49C0-804B-DB3033799EEF}"/>
          </ac:spMkLst>
        </pc:spChg>
        <pc:spChg chg="add del mod">
          <ac:chgData name="Annie Gilmore Bryant" userId="f7d795f2-1209-4b52-90c4-738122001f90" providerId="ADAL" clId="{72E5A1B4-9F07-4DD0-8512-E3D7D4AC5AEE}" dt="2022-07-11T03:58:48.990" v="12052" actId="478"/>
          <ac:spMkLst>
            <pc:docMk/>
            <pc:sldMk cId="436390812" sldId="266"/>
            <ac:spMk id="29" creationId="{333647BB-41EC-4BFD-82EE-08FB71D1B8A1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0" creationId="{5038F3E5-E415-4BFC-81B3-4E393425C493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4" creationId="{D83C17FE-20A8-4A16-950A-79D0D9732534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5" creationId="{05946209-B317-4AAA-824F-317F2C75FDF1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8" creationId="{859A1506-D8E7-46A6-8150-DF257529056B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9" creationId="{A6D9A629-14AD-422B-B65D-B13D58D35262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0" creationId="{10D9EACB-03E6-4BFA-8AD3-CF378CE7870F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3" creationId="{AB3B9875-D2B6-4876-BD95-DC068A105B0D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4" creationId="{9D8C9A42-A5B1-4577-A4C6-2AB0DF95375A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5" creationId="{3E2C3699-1366-4EA3-AB27-239FE11D29D7}"/>
          </ac:spMkLst>
        </pc:spChg>
        <pc:spChg chg="add mod">
          <ac:chgData name="Annie Gilmore Bryant" userId="f7d795f2-1209-4b52-90c4-738122001f90" providerId="ADAL" clId="{72E5A1B4-9F07-4DD0-8512-E3D7D4AC5AEE}" dt="2022-07-11T04:02:49.610" v="12419" actId="1037"/>
          <ac:spMkLst>
            <pc:docMk/>
            <pc:sldMk cId="436390812" sldId="266"/>
            <ac:spMk id="47" creationId="{708E1087-650C-4FCC-BC4B-4951E9D262D8}"/>
          </ac:spMkLst>
        </pc:spChg>
        <pc:spChg chg="add mod">
          <ac:chgData name="Annie Gilmore Bryant" userId="f7d795f2-1209-4b52-90c4-738122001f90" providerId="ADAL" clId="{72E5A1B4-9F07-4DD0-8512-E3D7D4AC5AEE}" dt="2022-07-11T04:55:51.458" v="12932" actId="20577"/>
          <ac:spMkLst>
            <pc:docMk/>
            <pc:sldMk cId="436390812" sldId="266"/>
            <ac:spMk id="48" creationId="{98E81663-52B5-4867-95C4-02B3A8440A47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51" creationId="{1E0DB645-0AD8-4F46-88F7-A2D14BA91760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52" creationId="{13D25E13-0AD6-4904-814E-D96C1744B76C}"/>
          </ac:spMkLst>
        </pc:spChg>
        <pc:spChg chg="add del">
          <ac:chgData name="Annie Gilmore Bryant" userId="f7d795f2-1209-4b52-90c4-738122001f90" providerId="ADAL" clId="{72E5A1B4-9F07-4DD0-8512-E3D7D4AC5AEE}" dt="2022-07-11T04:08:37.673" v="12769" actId="478"/>
          <ac:spMkLst>
            <pc:docMk/>
            <pc:sldMk cId="436390812" sldId="266"/>
            <ac:spMk id="54" creationId="{0D395FAF-074F-4D90-9C88-6F36D9157281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55" creationId="{FBF2D8F9-C8C8-4DF9-8CA2-F7C7376EC2D8}"/>
          </ac:spMkLst>
        </pc:spChg>
        <pc:grpChg chg="add del mod topLvl">
          <ac:chgData name="Annie Gilmore Bryant" userId="f7d795f2-1209-4b52-90c4-738122001f90" providerId="ADAL" clId="{72E5A1B4-9F07-4DD0-8512-E3D7D4AC5AEE}" dt="2022-07-11T05:51:55.214" v="12963" actId="478"/>
          <ac:grpSpMkLst>
            <pc:docMk/>
            <pc:sldMk cId="436390812" sldId="266"/>
            <ac:grpSpMk id="25" creationId="{9F2C9ED7-F8E8-48CB-BA11-B5F66AD821D5}"/>
          </ac:grpSpMkLst>
        </pc:grpChg>
        <pc:grpChg chg="add del mod">
          <ac:chgData name="Annie Gilmore Bryant" userId="f7d795f2-1209-4b52-90c4-738122001f90" providerId="ADAL" clId="{72E5A1B4-9F07-4DD0-8512-E3D7D4AC5AEE}" dt="2022-07-11T04:05:30.217" v="12567" actId="165"/>
          <ac:grpSpMkLst>
            <pc:docMk/>
            <pc:sldMk cId="436390812" sldId="266"/>
            <ac:grpSpMk id="49" creationId="{F4F55A1B-D355-41EA-B28E-A1307487CFA3}"/>
          </ac:grpSpMkLst>
        </pc:grpChg>
        <pc:picChg chg="add mod">
          <ac:chgData name="Annie Gilmore Bryant" userId="f7d795f2-1209-4b52-90c4-738122001f90" providerId="ADAL" clId="{72E5A1B4-9F07-4DD0-8512-E3D7D4AC5AEE}" dt="2022-07-11T04:03:09.761" v="12420" actId="1076"/>
          <ac:picMkLst>
            <pc:docMk/>
            <pc:sldMk cId="436390812" sldId="266"/>
            <ac:picMk id="4" creationId="{A477A787-6034-45B3-AA6B-FF165678FBDD}"/>
          </ac:picMkLst>
        </pc:picChg>
        <pc:picChg chg="del">
          <ac:chgData name="Annie Gilmore Bryant" userId="f7d795f2-1209-4b52-90c4-738122001f90" providerId="ADAL" clId="{72E5A1B4-9F07-4DD0-8512-E3D7D4AC5AEE}" dt="2022-07-09T05:48:53.335" v="1668" actId="478"/>
          <ac:picMkLst>
            <pc:docMk/>
            <pc:sldMk cId="436390812" sldId="266"/>
            <ac:picMk id="5" creationId="{5A278427-AA77-4538-A14B-D34D449890EA}"/>
          </ac:picMkLst>
        </pc:picChg>
        <pc:picChg chg="add del mod">
          <ac:chgData name="Annie Gilmore Bryant" userId="f7d795f2-1209-4b52-90c4-738122001f90" providerId="ADAL" clId="{72E5A1B4-9F07-4DD0-8512-E3D7D4AC5AEE}" dt="2022-07-11T03:00:49.272" v="10605" actId="478"/>
          <ac:picMkLst>
            <pc:docMk/>
            <pc:sldMk cId="436390812" sldId="266"/>
            <ac:picMk id="5" creationId="{74A05170-F1A7-457D-98E8-AD637295BA3F}"/>
          </ac:picMkLst>
        </pc:picChg>
        <pc:picChg chg="add mod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7" creationId="{7D7C2430-C4E6-4F77-9DD8-EFA28542EC90}"/>
          </ac:picMkLst>
        </pc:picChg>
        <pc:picChg chg="add mod modCrop">
          <ac:chgData name="Annie Gilmore Bryant" userId="f7d795f2-1209-4b52-90c4-738122001f90" providerId="ADAL" clId="{72E5A1B4-9F07-4DD0-8512-E3D7D4AC5AEE}" dt="2022-07-11T04:56:56.337" v="12957" actId="14100"/>
          <ac:picMkLst>
            <pc:docMk/>
            <pc:sldMk cId="436390812" sldId="266"/>
            <ac:picMk id="9" creationId="{E88AA2D1-7618-4680-B9E6-D682DD68F41A}"/>
          </ac:picMkLst>
        </pc:picChg>
        <pc:picChg chg="add mod modCrop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11" creationId="{F805CCB9-854A-44F9-BA10-D980242EDAD0}"/>
          </ac:picMkLst>
        </pc:picChg>
        <pc:picChg chg="add mod modCrop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16" creationId="{6FE269BA-F7EF-441A-B6F8-9273B425AB42}"/>
          </ac:picMkLst>
        </pc:picChg>
        <pc:picChg chg="add mod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18" creationId="{12DD9E3C-B69B-44A1-B7CE-1FE070E197FF}"/>
          </ac:picMkLst>
        </pc:picChg>
        <pc:picChg chg="add del mod topLvl">
          <ac:chgData name="Annie Gilmore Bryant" userId="f7d795f2-1209-4b52-90c4-738122001f90" providerId="ADAL" clId="{72E5A1B4-9F07-4DD0-8512-E3D7D4AC5AEE}" dt="2022-07-11T04:08:49.934" v="12770" actId="478"/>
          <ac:picMkLst>
            <pc:docMk/>
            <pc:sldMk cId="436390812" sldId="266"/>
            <ac:picMk id="27" creationId="{4AE07532-394B-49BB-A6D0-C390787E1596}"/>
          </ac:picMkLst>
        </pc:picChg>
        <pc:picChg chg="add del mod topLvl">
          <ac:chgData name="Annie Gilmore Bryant" userId="f7d795f2-1209-4b52-90c4-738122001f90" providerId="ADAL" clId="{72E5A1B4-9F07-4DD0-8512-E3D7D4AC5AEE}" dt="2022-07-11T04:08:50.445" v="12771" actId="478"/>
          <ac:picMkLst>
            <pc:docMk/>
            <pc:sldMk cId="436390812" sldId="266"/>
            <ac:picMk id="1026" creationId="{AE38B6E6-FD15-4629-BC89-7ADF676CE31F}"/>
          </ac:picMkLst>
        </pc:picChg>
        <pc:cxnChg chg="del">
          <ac:chgData name="Annie Gilmore Bryant" userId="f7d795f2-1209-4b52-90c4-738122001f90" providerId="ADAL" clId="{72E5A1B4-9F07-4DD0-8512-E3D7D4AC5AEE}" dt="2022-07-09T05:48:53.335" v="1668" actId="478"/>
          <ac:cxnSpMkLst>
            <pc:docMk/>
            <pc:sldMk cId="436390812" sldId="266"/>
            <ac:cxnSpMk id="7" creationId="{6BED3068-AEAD-4925-9E89-231795E19A05}"/>
          </ac:cxnSpMkLst>
        </pc:cxnChg>
        <pc:cxnChg chg="del">
          <ac:chgData name="Annie Gilmore Bryant" userId="f7d795f2-1209-4b52-90c4-738122001f90" providerId="ADAL" clId="{72E5A1B4-9F07-4DD0-8512-E3D7D4AC5AEE}" dt="2022-07-09T05:48:53.335" v="1668" actId="478"/>
          <ac:cxnSpMkLst>
            <pc:docMk/>
            <pc:sldMk cId="436390812" sldId="266"/>
            <ac:cxnSpMk id="12" creationId="{51549F9D-9C79-4630-8382-B6E7D608AD92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2" creationId="{0430604A-3D35-4643-B94E-3AA4C8BE7FDF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3" creationId="{8D03537C-D080-478E-AFFD-5B1053DC34A7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6" creationId="{10DB4E41-3EA7-4D4A-AC03-DD4AD1F46731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7" creationId="{E3F66AE4-F59F-4962-B156-2A08472EC3BE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41" creationId="{3D06A63C-5101-4110-8FA9-A11788D24774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42" creationId="{B9B88CBF-4B58-40A9-BD9B-2F17BE303BE8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46" creationId="{0E74ECC5-82F2-491A-9781-7BBEAEF5859D}"/>
          </ac:cxnSpMkLst>
        </pc:cxnChg>
      </pc:sldChg>
      <pc:sldChg chg="add del">
        <pc:chgData name="Annie Gilmore Bryant" userId="f7d795f2-1209-4b52-90c4-738122001f90" providerId="ADAL" clId="{72E5A1B4-9F07-4DD0-8512-E3D7D4AC5AEE}" dt="2022-07-09T09:00:06.185" v="5625" actId="47"/>
        <pc:sldMkLst>
          <pc:docMk/>
          <pc:sldMk cId="1471339882" sldId="267"/>
        </pc:sldMkLst>
      </pc:sldChg>
      <pc:sldChg chg="addSp delSp modSp add mod modNotesTx">
        <pc:chgData name="Annie Gilmore Bryant" userId="f7d795f2-1209-4b52-90c4-738122001f90" providerId="ADAL" clId="{72E5A1B4-9F07-4DD0-8512-E3D7D4AC5AEE}" dt="2022-07-10T07:02:30.327" v="9497" actId="20577"/>
        <pc:sldMkLst>
          <pc:docMk/>
          <pc:sldMk cId="3075796852" sldId="268"/>
        </pc:sldMkLst>
        <pc:spChg chg="mod">
          <ac:chgData name="Annie Gilmore Bryant" userId="f7d795f2-1209-4b52-90c4-738122001f90" providerId="ADAL" clId="{72E5A1B4-9F07-4DD0-8512-E3D7D4AC5AEE}" dt="2022-07-10T04:06:08.461" v="8652" actId="1076"/>
          <ac:spMkLst>
            <pc:docMk/>
            <pc:sldMk cId="3075796852" sldId="268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8" creationId="{604CC478-BEB7-461C-B839-762CF8185488}"/>
          </ac:spMkLst>
        </pc:spChg>
        <pc:spChg chg="add mod">
          <ac:chgData name="Annie Gilmore Bryant" userId="f7d795f2-1209-4b52-90c4-738122001f90" providerId="ADAL" clId="{72E5A1B4-9F07-4DD0-8512-E3D7D4AC5AEE}" dt="2022-07-10T00:22:30.754" v="5828" actId="571"/>
          <ac:spMkLst>
            <pc:docMk/>
            <pc:sldMk cId="3075796852" sldId="268"/>
            <ac:spMk id="10" creationId="{5B201B2D-19D2-4C17-9564-B15531798F0D}"/>
          </ac:spMkLst>
        </pc:spChg>
        <pc:spChg chg="add mod">
          <ac:chgData name="Annie Gilmore Bryant" userId="f7d795f2-1209-4b52-90c4-738122001f90" providerId="ADAL" clId="{72E5A1B4-9F07-4DD0-8512-E3D7D4AC5AEE}" dt="2022-07-10T01:32:37.811" v="6988" actId="1037"/>
          <ac:spMkLst>
            <pc:docMk/>
            <pc:sldMk cId="3075796852" sldId="268"/>
            <ac:spMk id="16" creationId="{F9EB336F-8198-4541-9782-C1D881EA014D}"/>
          </ac:spMkLst>
        </pc:spChg>
        <pc:spChg chg="add mod">
          <ac:chgData name="Annie Gilmore Bryant" userId="f7d795f2-1209-4b52-90c4-738122001f90" providerId="ADAL" clId="{72E5A1B4-9F07-4DD0-8512-E3D7D4AC5AEE}" dt="2022-07-10T05:37:32.515" v="9235" actId="14100"/>
          <ac:spMkLst>
            <pc:docMk/>
            <pc:sldMk cId="3075796852" sldId="268"/>
            <ac:spMk id="17" creationId="{FB1F430A-E72C-44CE-86D4-CB27152C114E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19" creationId="{D7575846-488F-411E-86EC-EBB91E71E3E8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1" creationId="{10199ADB-3EC6-4439-B28B-6D6BD097DF92}"/>
          </ac:spMkLst>
        </pc:spChg>
        <pc:spChg chg="add del">
          <ac:chgData name="Annie Gilmore Bryant" userId="f7d795f2-1209-4b52-90c4-738122001f90" providerId="ADAL" clId="{72E5A1B4-9F07-4DD0-8512-E3D7D4AC5AEE}" dt="2022-07-10T00:44:54.837" v="6091" actId="478"/>
          <ac:spMkLst>
            <pc:docMk/>
            <pc:sldMk cId="3075796852" sldId="268"/>
            <ac:spMk id="22" creationId="{121D4D2B-F232-4F6C-BA16-E8E1BE4C28BC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3" creationId="{9BDC5A75-09DA-4FFA-9642-1EC1C045634A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4" creationId="{2E930694-8085-42F9-960E-624F900D6CDA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5" creationId="{B08BF743-B207-4FD1-9FAB-12BF01D4C620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6" creationId="{6FCD7250-12FE-4F26-8182-93B20C2A2293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7" creationId="{3ADD6701-95A9-4830-AA8B-45674550EA07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8" creationId="{FC7BA36D-6DAA-4E4F-AC38-F1296EAD1642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9" creationId="{C787ADAC-60BD-4B2E-8FDE-5B68B1E19DF0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0" creationId="{E6996A62-C5D8-40D5-A7DD-B3E29A1AB498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1" creationId="{C84388BB-DDA2-4AE8-A867-FA1185CC4C11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2" creationId="{59E82143-991A-4393-9023-852788F94EE7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3" creationId="{F75CC0CC-7742-4B9A-BBE5-9DA2C359AF63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4" creationId="{95077EBC-F02F-4280-93A3-09C2900012D8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8" creationId="{25142B44-9217-4B71-A2E0-3A48571A8A08}"/>
          </ac:spMkLst>
        </pc:spChg>
        <pc:spChg chg="add mod">
          <ac:chgData name="Annie Gilmore Bryant" userId="f7d795f2-1209-4b52-90c4-738122001f90" providerId="ADAL" clId="{72E5A1B4-9F07-4DD0-8512-E3D7D4AC5AEE}" dt="2022-07-10T05:37:47.355" v="9248" actId="14100"/>
          <ac:spMkLst>
            <pc:docMk/>
            <pc:sldMk cId="3075796852" sldId="268"/>
            <ac:spMk id="41" creationId="{3FCDB3FC-B3A1-46F0-993C-B097DDF049C7}"/>
          </ac:spMkLst>
        </pc:spChg>
        <pc:spChg chg="add mod">
          <ac:chgData name="Annie Gilmore Bryant" userId="f7d795f2-1209-4b52-90c4-738122001f90" providerId="ADAL" clId="{72E5A1B4-9F07-4DD0-8512-E3D7D4AC5AEE}" dt="2022-07-10T07:02:07.263" v="9463" actId="1038"/>
          <ac:spMkLst>
            <pc:docMk/>
            <pc:sldMk cId="3075796852" sldId="268"/>
            <ac:spMk id="44" creationId="{4BB11AAB-AED3-44EE-8944-39554C69FDEB}"/>
          </ac:spMkLst>
        </pc:spChg>
        <pc:spChg chg="add mod">
          <ac:chgData name="Annie Gilmore Bryant" userId="f7d795f2-1209-4b52-90c4-738122001f90" providerId="ADAL" clId="{72E5A1B4-9F07-4DD0-8512-E3D7D4AC5AEE}" dt="2022-07-10T07:02:30.327" v="9497" actId="20577"/>
          <ac:spMkLst>
            <pc:docMk/>
            <pc:sldMk cId="3075796852" sldId="268"/>
            <ac:spMk id="45" creationId="{BC29F35E-BFDD-461C-A280-54A6243A8ADC}"/>
          </ac:spMkLst>
        </pc:spChg>
        <pc:spChg chg="add del mod">
          <ac:chgData name="Annie Gilmore Bryant" userId="f7d795f2-1209-4b52-90c4-738122001f90" providerId="ADAL" clId="{72E5A1B4-9F07-4DD0-8512-E3D7D4AC5AEE}" dt="2022-07-10T01:15:32.008" v="6339"/>
          <ac:spMkLst>
            <pc:docMk/>
            <pc:sldMk cId="3075796852" sldId="268"/>
            <ac:spMk id="46" creationId="{C1AA1E7F-ABD6-4C06-BC8C-924037A4CCFE}"/>
          </ac:spMkLst>
        </pc:spChg>
        <pc:spChg chg="add mod">
          <ac:chgData name="Annie Gilmore Bryant" userId="f7d795f2-1209-4b52-90c4-738122001f90" providerId="ADAL" clId="{72E5A1B4-9F07-4DD0-8512-E3D7D4AC5AEE}" dt="2022-07-10T05:37:52.255" v="9249" actId="1076"/>
          <ac:spMkLst>
            <pc:docMk/>
            <pc:sldMk cId="3075796852" sldId="268"/>
            <ac:spMk id="53" creationId="{D3B2F009-D25C-45D1-8296-A1EF65BCDD63}"/>
          </ac:spMkLst>
        </pc:spChg>
        <pc:spChg chg="add mod">
          <ac:chgData name="Annie Gilmore Bryant" userId="f7d795f2-1209-4b52-90c4-738122001f90" providerId="ADAL" clId="{72E5A1B4-9F07-4DD0-8512-E3D7D4AC5AEE}" dt="2022-07-10T01:30:08.313" v="6946" actId="1038"/>
          <ac:spMkLst>
            <pc:docMk/>
            <pc:sldMk cId="3075796852" sldId="268"/>
            <ac:spMk id="55" creationId="{E52BF4B5-0C5A-4C37-952D-E72EC17716E6}"/>
          </ac:spMkLst>
        </pc:spChg>
        <pc:spChg chg="add mod">
          <ac:chgData name="Annie Gilmore Bryant" userId="f7d795f2-1209-4b52-90c4-738122001f90" providerId="ADAL" clId="{72E5A1B4-9F07-4DD0-8512-E3D7D4AC5AEE}" dt="2022-07-10T01:30:08.313" v="6946" actId="1038"/>
          <ac:spMkLst>
            <pc:docMk/>
            <pc:sldMk cId="3075796852" sldId="268"/>
            <ac:spMk id="56" creationId="{E3EC786A-E980-405C-A556-37149CEBA8DB}"/>
          </ac:spMkLst>
        </pc:spChg>
        <pc:spChg chg="add mod">
          <ac:chgData name="Annie Gilmore Bryant" userId="f7d795f2-1209-4b52-90c4-738122001f90" providerId="ADAL" clId="{72E5A1B4-9F07-4DD0-8512-E3D7D4AC5AEE}" dt="2022-07-10T01:30:21.652" v="6953" actId="1076"/>
          <ac:spMkLst>
            <pc:docMk/>
            <pc:sldMk cId="3075796852" sldId="268"/>
            <ac:spMk id="57" creationId="{19E9AD20-C957-4D55-82E7-1AD2007BAC7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59" creationId="{52376612-31AA-4135-8EF4-6909416035C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0" creationId="{978FCCF2-0C9C-451A-AFE5-84447110112D}"/>
          </ac:spMkLst>
        </pc:spChg>
        <pc:spChg chg="add del mod">
          <ac:chgData name="Annie Gilmore Bryant" userId="f7d795f2-1209-4b52-90c4-738122001f90" providerId="ADAL" clId="{72E5A1B4-9F07-4DD0-8512-E3D7D4AC5AEE}" dt="2022-07-10T05:35:40.366" v="9214" actId="478"/>
          <ac:spMkLst>
            <pc:docMk/>
            <pc:sldMk cId="3075796852" sldId="268"/>
            <ac:spMk id="60" creationId="{B9029AB3-2490-4C4B-A284-DD9CBADD4E33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1" creationId="{DB67988B-DED8-4736-9532-35FCDAE09CF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4" creationId="{F3378DDB-8A71-4CA2-AEB6-393B03BCC2F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70" creationId="{AB3FEB08-DFAB-4091-AEAA-BA8B8755840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71" creationId="{0C694D34-5DB4-4A63-9900-9BA69BE544F0}"/>
          </ac:spMkLst>
        </pc:spChg>
        <pc:spChg chg="add del mod">
          <ac:chgData name="Annie Gilmore Bryant" userId="f7d795f2-1209-4b52-90c4-738122001f90" providerId="ADAL" clId="{72E5A1B4-9F07-4DD0-8512-E3D7D4AC5AEE}" dt="2022-07-10T01:33:03.147" v="7003" actId="478"/>
          <ac:spMkLst>
            <pc:docMk/>
            <pc:sldMk cId="3075796852" sldId="268"/>
            <ac:spMk id="90" creationId="{0340BEC1-5658-41AC-8702-78A7CD39CE87}"/>
          </ac:spMkLst>
        </pc:spChg>
        <pc:spChg chg="add del mod">
          <ac:chgData name="Annie Gilmore Bryant" userId="f7d795f2-1209-4b52-90c4-738122001f90" providerId="ADAL" clId="{72E5A1B4-9F07-4DD0-8512-E3D7D4AC5AEE}" dt="2022-07-10T01:33:03.147" v="7003" actId="478"/>
          <ac:spMkLst>
            <pc:docMk/>
            <pc:sldMk cId="3075796852" sldId="268"/>
            <ac:spMk id="91" creationId="{6136DC8F-F910-4373-BF4B-00979C0F2ABA}"/>
          </ac:spMkLst>
        </pc:spChg>
        <pc:spChg chg="del mod">
          <ac:chgData name="Annie Gilmore Bryant" userId="f7d795f2-1209-4b52-90c4-738122001f90" providerId="ADAL" clId="{72E5A1B4-9F07-4DD0-8512-E3D7D4AC5AEE}" dt="2022-07-09T07:55:25.546" v="3851" actId="478"/>
          <ac:spMkLst>
            <pc:docMk/>
            <pc:sldMk cId="3075796852" sldId="268"/>
            <ac:spMk id="95" creationId="{7AF7AC1D-869D-4D4C-9BF0-FDB9B3744AE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99" creationId="{43DFF4FF-D752-4FA7-A828-F416B244E885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2" creationId="{64586769-6080-4536-B0FD-D95935A7183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5" creationId="{612A2E66-6B56-42D5-9427-FC5FDCE6A9D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6" creationId="{EC5A24DA-E71F-4134-AF15-A1461B259E00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7" creationId="{7D9AA67C-61B2-4813-BE3F-647BBDBA6C2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8" creationId="{8B289830-BAEA-4A07-83E2-AC9CD92D1A93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9" creationId="{8E2A4B55-4A18-4603-A9E3-C8E23F37846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0" creationId="{4F8B0FE8-7C47-4464-8D94-82266242D381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1" creationId="{3FAD4113-EB21-4356-B8B0-034C12FA826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2" creationId="{162E81F1-C6C7-4D8F-AD59-BDD82E441C3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3" creationId="{0C4FD57E-3A51-452F-AC1E-3235DFBFFA2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4" creationId="{B3115405-5F78-4CFE-8139-EAC3E55B94F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5" creationId="{BB341BF5-89D7-416E-BF6A-F075DD0B89EB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6" creationId="{91D8AE97-5CD6-4264-8491-AC7C56D7945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2" creationId="{4BFE447A-22DE-443E-821B-65AF2A9D16C8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3" creationId="{CD869632-8E18-4DD0-88B8-85C9B8F4017A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4" creationId="{34598FE8-A100-43AD-A9C2-75B7001A5390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5" creationId="{0FC44685-2336-492E-BCFB-B02F5A8F41C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0" creationId="{038A7763-CA16-4AAF-B7AD-343C5DD796C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4" creationId="{0A096871-F9C7-46CC-8466-B8E2C5A004D8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5" creationId="{DD09C062-18FE-4928-AE9B-4430FC8BFA6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6" creationId="{ACF8CEF2-EF27-41A4-B10D-841F86DEB98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7" creationId="{66610B56-B270-422E-9E68-D833697061C4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9" creationId="{8D42AB44-51B8-4556-AA80-48F59BCDEB74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0" creationId="{BCFD945C-BFD0-436F-8B51-CF465E6BA4F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3" creationId="{C8BA794A-F5B1-4BD0-87AF-5C670775C13A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4" creationId="{7C3629C2-3343-46D8-B152-78946D1363EA}"/>
          </ac:spMkLst>
        </pc:spChg>
        <pc:grpChg chg="add del mod">
          <ac:chgData name="Annie Gilmore Bryant" userId="f7d795f2-1209-4b52-90c4-738122001f90" providerId="ADAL" clId="{72E5A1B4-9F07-4DD0-8512-E3D7D4AC5AEE}" dt="2022-07-10T00:21:56.744" v="5812" actId="165"/>
          <ac:grpSpMkLst>
            <pc:docMk/>
            <pc:sldMk cId="3075796852" sldId="268"/>
            <ac:grpSpMk id="6" creationId="{A9197129-8A2A-4C9E-A1FF-463F8ECFBEA5}"/>
          </ac:grpSpMkLst>
        </pc:grpChg>
        <pc:grpChg chg="add del mod">
          <ac:chgData name="Annie Gilmore Bryant" userId="f7d795f2-1209-4b52-90c4-738122001f90" providerId="ADAL" clId="{72E5A1B4-9F07-4DD0-8512-E3D7D4AC5AEE}" dt="2022-07-10T00:22:30.504" v="5827"/>
          <ac:grpSpMkLst>
            <pc:docMk/>
            <pc:sldMk cId="3075796852" sldId="268"/>
            <ac:grpSpMk id="12" creationId="{B514A6D4-A230-409B-83E1-F574F49AAF84}"/>
          </ac:grpSpMkLst>
        </pc:grpChg>
        <pc:grpChg chg="add mod">
          <ac:chgData name="Annie Gilmore Bryant" userId="f7d795f2-1209-4b52-90c4-738122001f90" providerId="ADAL" clId="{72E5A1B4-9F07-4DD0-8512-E3D7D4AC5AEE}" dt="2022-07-10T01:29:55.233" v="6923" actId="1037"/>
          <ac:grpSpMkLst>
            <pc:docMk/>
            <pc:sldMk cId="3075796852" sldId="268"/>
            <ac:grpSpMk id="20" creationId="{908425E1-B2BC-432E-B8B2-F36C4E0DAFF5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23" creationId="{FCBC6244-D85E-48C6-A3F7-DDF42B8BF535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44" creationId="{78080F36-CD93-4E8E-81F2-69654E23B3C4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104" creationId="{850039EC-322B-48BC-854B-BB04E5E46C92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120" creationId="{1A08A529-E706-46B5-886C-15F23C22CAE2}"/>
          </ac:grpSpMkLst>
        </pc:grpChg>
        <pc:graphicFrameChg chg="del">
          <ac:chgData name="Annie Gilmore Bryant" userId="f7d795f2-1209-4b52-90c4-738122001f90" providerId="ADAL" clId="{72E5A1B4-9F07-4DD0-8512-E3D7D4AC5AEE}" dt="2022-07-09T07:55:20.857" v="3849" actId="478"/>
          <ac:graphicFrameMkLst>
            <pc:docMk/>
            <pc:sldMk cId="3075796852" sldId="268"/>
            <ac:graphicFrameMk id="96" creationId="{D03B10D2-3355-45D5-96E6-4956262251C9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09T07:55:20.857" v="3849" actId="478"/>
          <ac:graphicFrameMkLst>
            <pc:docMk/>
            <pc:sldMk cId="3075796852" sldId="268"/>
            <ac:graphicFrameMk id="138" creationId="{D4E83D15-3417-4DE3-A864-70794F886369}"/>
          </ac:graphicFrameMkLst>
        </pc:graphicFrameChg>
        <pc:picChg chg="add mod">
          <ac:chgData name="Annie Gilmore Bryant" userId="f7d795f2-1209-4b52-90c4-738122001f90" providerId="ADAL" clId="{72E5A1B4-9F07-4DD0-8512-E3D7D4AC5AEE}" dt="2022-07-10T01:30:00.145" v="6936" actId="1037"/>
          <ac:picMkLst>
            <pc:docMk/>
            <pc:sldMk cId="3075796852" sldId="268"/>
            <ac:picMk id="5" creationId="{714A1B7D-19D2-4616-B570-8FE707FAEF2C}"/>
          </ac:picMkLst>
        </pc:picChg>
        <pc:picChg chg="mod topLvl">
          <ac:chgData name="Annie Gilmore Bryant" userId="f7d795f2-1209-4b52-90c4-738122001f90" providerId="ADAL" clId="{72E5A1B4-9F07-4DD0-8512-E3D7D4AC5AEE}" dt="2022-07-10T01:32:37.811" v="6988" actId="1037"/>
          <ac:picMkLst>
            <pc:docMk/>
            <pc:sldMk cId="3075796852" sldId="268"/>
            <ac:picMk id="7" creationId="{48B463D2-0736-4F7C-AB9E-87F2333DBE1C}"/>
          </ac:picMkLst>
        </pc:picChg>
        <pc:picChg chg="mod topLvl">
          <ac:chgData name="Annie Gilmore Bryant" userId="f7d795f2-1209-4b52-90c4-738122001f90" providerId="ADAL" clId="{72E5A1B4-9F07-4DD0-8512-E3D7D4AC5AEE}" dt="2022-07-10T01:32:37.811" v="6988" actId="1037"/>
          <ac:picMkLst>
            <pc:docMk/>
            <pc:sldMk cId="3075796852" sldId="268"/>
            <ac:picMk id="8" creationId="{669A84B4-BF44-418E-A140-1C38A13680D7}"/>
          </ac:picMkLst>
        </pc:picChg>
        <pc:picChg chg="mod topLvl">
          <ac:chgData name="Annie Gilmore Bryant" userId="f7d795f2-1209-4b52-90c4-738122001f90" providerId="ADAL" clId="{72E5A1B4-9F07-4DD0-8512-E3D7D4AC5AEE}" dt="2022-07-10T01:32:42.667" v="7002" actId="1037"/>
          <ac:picMkLst>
            <pc:docMk/>
            <pc:sldMk cId="3075796852" sldId="268"/>
            <ac:picMk id="9" creationId="{2D80109E-FF66-42DA-9F95-00381402247F}"/>
          </ac:picMkLst>
        </pc:picChg>
        <pc:picChg chg="add del mod">
          <ac:chgData name="Annie Gilmore Bryant" userId="f7d795f2-1209-4b52-90c4-738122001f90" providerId="ADAL" clId="{72E5A1B4-9F07-4DD0-8512-E3D7D4AC5AEE}" dt="2022-07-10T00:22:30.504" v="5827"/>
          <ac:picMkLst>
            <pc:docMk/>
            <pc:sldMk cId="3075796852" sldId="268"/>
            <ac:picMk id="11" creationId="{16B55974-8EFC-4FC9-A72E-F8F0657F6AA1}"/>
          </ac:picMkLst>
        </pc:picChg>
        <pc:picChg chg="mod">
          <ac:chgData name="Annie Gilmore Bryant" userId="f7d795f2-1209-4b52-90c4-738122001f90" providerId="ADAL" clId="{72E5A1B4-9F07-4DD0-8512-E3D7D4AC5AEE}" dt="2022-07-10T00:22:29.967" v="5826"/>
          <ac:picMkLst>
            <pc:docMk/>
            <pc:sldMk cId="3075796852" sldId="268"/>
            <ac:picMk id="13" creationId="{588BA1DB-C823-4323-BCC1-B8F7E7EBD946}"/>
          </ac:picMkLst>
        </pc:picChg>
        <pc:picChg chg="mod">
          <ac:chgData name="Annie Gilmore Bryant" userId="f7d795f2-1209-4b52-90c4-738122001f90" providerId="ADAL" clId="{72E5A1B4-9F07-4DD0-8512-E3D7D4AC5AEE}" dt="2022-07-10T00:22:29.967" v="5826"/>
          <ac:picMkLst>
            <pc:docMk/>
            <pc:sldMk cId="3075796852" sldId="268"/>
            <ac:picMk id="14" creationId="{7D216801-5A08-442B-90DE-D442A025E6B0}"/>
          </ac:picMkLst>
        </pc:picChg>
        <pc:picChg chg="mod">
          <ac:chgData name="Annie Gilmore Bryant" userId="f7d795f2-1209-4b52-90c4-738122001f90" providerId="ADAL" clId="{72E5A1B4-9F07-4DD0-8512-E3D7D4AC5AEE}" dt="2022-07-10T00:22:29.967" v="5826"/>
          <ac:picMkLst>
            <pc:docMk/>
            <pc:sldMk cId="3075796852" sldId="268"/>
            <ac:picMk id="15" creationId="{E9276DCC-E8E9-4A2C-9A0B-58EA7F093604}"/>
          </ac:picMkLst>
        </pc:picChg>
        <pc:picChg chg="add mod">
          <ac:chgData name="Annie Gilmore Bryant" userId="f7d795f2-1209-4b52-90c4-738122001f90" providerId="ADAL" clId="{72E5A1B4-9F07-4DD0-8512-E3D7D4AC5AEE}" dt="2022-07-10T01:30:08.313" v="6946" actId="1038"/>
          <ac:picMkLst>
            <pc:docMk/>
            <pc:sldMk cId="3075796852" sldId="268"/>
            <ac:picMk id="36" creationId="{F1C5AE6D-21B9-49FC-9035-E4CDE76BD9F1}"/>
          </ac:picMkLst>
        </pc:picChg>
        <pc:picChg chg="del">
          <ac:chgData name="Annie Gilmore Bryant" userId="f7d795f2-1209-4b52-90c4-738122001f90" providerId="ADAL" clId="{72E5A1B4-9F07-4DD0-8512-E3D7D4AC5AEE}" dt="2022-07-09T07:55:20.857" v="3849" actId="478"/>
          <ac:picMkLst>
            <pc:docMk/>
            <pc:sldMk cId="3075796852" sldId="268"/>
            <ac:picMk id="65" creationId="{D905C95B-D41E-4540-AB01-20CBE8C1FD3F}"/>
          </ac:picMkLst>
        </pc:picChg>
        <pc:picChg chg="del">
          <ac:chgData name="Annie Gilmore Bryant" userId="f7d795f2-1209-4b52-90c4-738122001f90" providerId="ADAL" clId="{72E5A1B4-9F07-4DD0-8512-E3D7D4AC5AEE}" dt="2022-07-09T07:55:20.857" v="3849" actId="478"/>
          <ac:picMkLst>
            <pc:docMk/>
            <pc:sldMk cId="3075796852" sldId="268"/>
            <ac:picMk id="101" creationId="{8509BAE0-9E6E-41F7-87F3-32EF37173B90}"/>
          </ac:picMkLst>
        </pc:picChg>
        <pc:picChg chg="add mod">
          <ac:chgData name="Annie Gilmore Bryant" userId="f7d795f2-1209-4b52-90c4-738122001f90" providerId="ADAL" clId="{72E5A1B4-9F07-4DD0-8512-E3D7D4AC5AEE}" dt="2022-07-10T01:30:56.518" v="6959" actId="1076"/>
          <ac:picMkLst>
            <pc:docMk/>
            <pc:sldMk cId="3075796852" sldId="268"/>
            <ac:picMk id="1026" creationId="{96BCDD79-B382-492D-A375-A6EEDEC3EF66}"/>
          </ac:picMkLst>
        </pc:picChg>
        <pc:picChg chg="add mod">
          <ac:chgData name="Annie Gilmore Bryant" userId="f7d795f2-1209-4b52-90c4-738122001f90" providerId="ADAL" clId="{72E5A1B4-9F07-4DD0-8512-E3D7D4AC5AEE}" dt="2022-07-10T07:02:15.462" v="9465" actId="14100"/>
          <ac:picMkLst>
            <pc:docMk/>
            <pc:sldMk cId="3075796852" sldId="268"/>
            <ac:picMk id="1028" creationId="{F63E64E5-DFAE-4C5D-8D4B-54C8848EC914}"/>
          </ac:picMkLst>
        </pc:picChg>
        <pc:picChg chg="add mod">
          <ac:chgData name="Annie Gilmore Bryant" userId="f7d795f2-1209-4b52-90c4-738122001f90" providerId="ADAL" clId="{72E5A1B4-9F07-4DD0-8512-E3D7D4AC5AEE}" dt="2022-07-10T07:02:02.361" v="9452" actId="14100"/>
          <ac:picMkLst>
            <pc:docMk/>
            <pc:sldMk cId="3075796852" sldId="268"/>
            <ac:picMk id="1030" creationId="{A6DDF921-F436-497B-82B2-29A5F234C789}"/>
          </ac:picMkLst>
        </pc:picChg>
        <pc:picChg chg="add mod">
          <ac:chgData name="Annie Gilmore Bryant" userId="f7d795f2-1209-4b52-90c4-738122001f90" providerId="ADAL" clId="{72E5A1B4-9F07-4DD0-8512-E3D7D4AC5AEE}" dt="2022-07-10T01:30:54.339" v="6958" actId="1076"/>
          <ac:picMkLst>
            <pc:docMk/>
            <pc:sldMk cId="3075796852" sldId="268"/>
            <ac:picMk id="1032" creationId="{6033948E-E4BF-416C-93AF-0B39C6A941CC}"/>
          </ac:picMkLst>
        </pc:picChg>
        <pc:cxnChg chg="add mod">
          <ac:chgData name="Annie Gilmore Bryant" userId="f7d795f2-1209-4b52-90c4-738122001f90" providerId="ADAL" clId="{72E5A1B4-9F07-4DD0-8512-E3D7D4AC5AEE}" dt="2022-07-10T01:29:55.233" v="6923" actId="1037"/>
          <ac:cxnSpMkLst>
            <pc:docMk/>
            <pc:sldMk cId="3075796852" sldId="268"/>
            <ac:cxnSpMk id="18" creationId="{FF639B12-502F-4F5A-B9B4-AB862FEDF0CE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22" creationId="{E18B88CC-5D91-488E-AF8A-0672160E4D98}"/>
          </ac:cxnSpMkLst>
        </pc:cxnChg>
        <pc:cxnChg chg="add del">
          <ac:chgData name="Annie Gilmore Bryant" userId="f7d795f2-1209-4b52-90c4-738122001f90" providerId="ADAL" clId="{72E5A1B4-9F07-4DD0-8512-E3D7D4AC5AEE}" dt="2022-07-10T01:15:57.001" v="6351" actId="11529"/>
          <ac:cxnSpMkLst>
            <pc:docMk/>
            <pc:sldMk cId="3075796852" sldId="268"/>
            <ac:cxnSpMk id="39" creationId="{20316F85-61F3-4CBA-8E81-4993C37F9A40}"/>
          </ac:cxnSpMkLst>
        </pc:cxnChg>
        <pc:cxnChg chg="add mod">
          <ac:chgData name="Annie Gilmore Bryant" userId="f7d795f2-1209-4b52-90c4-738122001f90" providerId="ADAL" clId="{72E5A1B4-9F07-4DD0-8512-E3D7D4AC5AEE}" dt="2022-07-10T01:29:55.233" v="6923" actId="1037"/>
          <ac:cxnSpMkLst>
            <pc:docMk/>
            <pc:sldMk cId="3075796852" sldId="268"/>
            <ac:cxnSpMk id="42" creationId="{CB977D6B-671A-4136-B52F-DC09E83DCE75}"/>
          </ac:cxnSpMkLst>
        </pc:cxnChg>
        <pc:cxnChg chg="add mod">
          <ac:chgData name="Annie Gilmore Bryant" userId="f7d795f2-1209-4b52-90c4-738122001f90" providerId="ADAL" clId="{72E5A1B4-9F07-4DD0-8512-E3D7D4AC5AEE}" dt="2022-07-10T01:30:08.313" v="6946" actId="1038"/>
          <ac:cxnSpMkLst>
            <pc:docMk/>
            <pc:sldMk cId="3075796852" sldId="268"/>
            <ac:cxnSpMk id="52" creationId="{257A1030-6715-47E0-A18C-78B165F7528B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62" creationId="{3F336F8A-9460-4DF9-87EA-20E60FAC4BFA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63" creationId="{1D74379A-680D-4119-A1CB-C62DEF656D6A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00" creationId="{AE0A6937-1571-4957-B035-0EC86D9C3C36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17" creationId="{4B3C63C6-D34C-4791-A6D3-A4DF30F4EEE5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27" creationId="{C0FFB42C-F09D-4AA9-A4EF-E6CDC8823A9F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28" creationId="{B30CCF85-90DB-4F17-BF1F-B7DF155DC0C4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41" creationId="{143958AA-7CB5-462F-B4EF-96504AA45091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42" creationId="{C63FA088-1880-4D24-AF21-83C15E4A0CF5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7:10:30.470" v="9831" actId="1036"/>
        <pc:sldMkLst>
          <pc:docMk/>
          <pc:sldMk cId="1209507517" sldId="269"/>
        </pc:sldMkLst>
        <pc:spChg chg="mod">
          <ac:chgData name="Annie Gilmore Bryant" userId="f7d795f2-1209-4b52-90c4-738122001f90" providerId="ADAL" clId="{72E5A1B4-9F07-4DD0-8512-E3D7D4AC5AEE}" dt="2022-07-10T07:10:30.470" v="9831" actId="1036"/>
          <ac:spMkLst>
            <pc:docMk/>
            <pc:sldMk cId="1209507517" sldId="269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9:03:23.332" v="5683" actId="478"/>
          <ac:spMkLst>
            <pc:docMk/>
            <pc:sldMk cId="1209507517" sldId="269"/>
            <ac:spMk id="7" creationId="{9F624A19-73E1-4866-9E35-A034136014CD}"/>
          </ac:spMkLst>
        </pc:spChg>
        <pc:spChg chg="add mod">
          <ac:chgData name="Annie Gilmore Bryant" userId="f7d795f2-1209-4b52-90c4-738122001f90" providerId="ADAL" clId="{72E5A1B4-9F07-4DD0-8512-E3D7D4AC5AEE}" dt="2022-07-10T02:48:03.765" v="7357" actId="208"/>
          <ac:spMkLst>
            <pc:docMk/>
            <pc:sldMk cId="1209507517" sldId="269"/>
            <ac:spMk id="7" creationId="{F0143365-E289-4BAD-9B0C-8FB5CA50018B}"/>
          </ac:spMkLst>
        </pc:spChg>
        <pc:spChg chg="del">
          <ac:chgData name="Annie Gilmore Bryant" userId="f7d795f2-1209-4b52-90c4-738122001f90" providerId="ADAL" clId="{72E5A1B4-9F07-4DD0-8512-E3D7D4AC5AEE}" dt="2022-07-09T09:03:23.332" v="5683" actId="478"/>
          <ac:spMkLst>
            <pc:docMk/>
            <pc:sldMk cId="1209507517" sldId="269"/>
            <ac:spMk id="8" creationId="{3DC48017-46AD-4BFD-928E-FC6D8B9E4B0F}"/>
          </ac:spMkLst>
        </pc:spChg>
        <pc:spChg chg="add mod">
          <ac:chgData name="Annie Gilmore Bryant" userId="f7d795f2-1209-4b52-90c4-738122001f90" providerId="ADAL" clId="{72E5A1B4-9F07-4DD0-8512-E3D7D4AC5AEE}" dt="2022-07-10T02:48:03.765" v="7357" actId="208"/>
          <ac:spMkLst>
            <pc:docMk/>
            <pc:sldMk cId="1209507517" sldId="269"/>
            <ac:spMk id="8" creationId="{DBD03FB7-E3E0-47A8-BDF7-4E98F85F1574}"/>
          </ac:spMkLst>
        </pc:spChg>
        <pc:spChg chg="add del mod">
          <ac:chgData name="Annie Gilmore Bryant" userId="f7d795f2-1209-4b52-90c4-738122001f90" providerId="ADAL" clId="{72E5A1B4-9F07-4DD0-8512-E3D7D4AC5AEE}" dt="2022-07-10T02:48:46.165" v="7363" actId="478"/>
          <ac:spMkLst>
            <pc:docMk/>
            <pc:sldMk cId="1209507517" sldId="269"/>
            <ac:spMk id="9" creationId="{A0E96F10-263D-4373-B4CC-CAA514FD59EA}"/>
          </ac:spMkLst>
        </pc:spChg>
        <pc:spChg chg="add mod">
          <ac:chgData name="Annie Gilmore Bryant" userId="f7d795f2-1209-4b52-90c4-738122001f90" providerId="ADAL" clId="{72E5A1B4-9F07-4DD0-8512-E3D7D4AC5AEE}" dt="2022-07-10T02:48:03.765" v="7357" actId="208"/>
          <ac:spMkLst>
            <pc:docMk/>
            <pc:sldMk cId="1209507517" sldId="269"/>
            <ac:spMk id="12" creationId="{79536325-CA88-4753-B11C-6A7EB7EBC692}"/>
          </ac:spMkLst>
        </pc:spChg>
        <pc:spChg chg="add mod">
          <ac:chgData name="Annie Gilmore Bryant" userId="f7d795f2-1209-4b52-90c4-738122001f90" providerId="ADAL" clId="{72E5A1B4-9F07-4DD0-8512-E3D7D4AC5AEE}" dt="2022-07-10T02:48:09.821" v="7358" actId="208"/>
          <ac:spMkLst>
            <pc:docMk/>
            <pc:sldMk cId="1209507517" sldId="269"/>
            <ac:spMk id="14" creationId="{76CBADA6-CACB-4653-81DD-6A7FC63AB74C}"/>
          </ac:spMkLst>
        </pc:spChg>
        <pc:spChg chg="add mod">
          <ac:chgData name="Annie Gilmore Bryant" userId="f7d795f2-1209-4b52-90c4-738122001f90" providerId="ADAL" clId="{72E5A1B4-9F07-4DD0-8512-E3D7D4AC5AEE}" dt="2022-07-10T02:48:16.022" v="7359" actId="208"/>
          <ac:spMkLst>
            <pc:docMk/>
            <pc:sldMk cId="1209507517" sldId="269"/>
            <ac:spMk id="15" creationId="{629CA9AA-5A15-4EE3-9504-7F08E0BD427A}"/>
          </ac:spMkLst>
        </pc:spChg>
        <pc:spChg chg="add mod">
          <ac:chgData name="Annie Gilmore Bryant" userId="f7d795f2-1209-4b52-90c4-738122001f90" providerId="ADAL" clId="{72E5A1B4-9F07-4DD0-8512-E3D7D4AC5AEE}" dt="2022-07-10T02:46:04.402" v="7323" actId="1076"/>
          <ac:spMkLst>
            <pc:docMk/>
            <pc:sldMk cId="1209507517" sldId="269"/>
            <ac:spMk id="16" creationId="{9216BDB9-3066-4953-AAAE-D25274660F98}"/>
          </ac:spMkLst>
        </pc:spChg>
        <pc:spChg chg="add mod">
          <ac:chgData name="Annie Gilmore Bryant" userId="f7d795f2-1209-4b52-90c4-738122001f90" providerId="ADAL" clId="{72E5A1B4-9F07-4DD0-8512-E3D7D4AC5AEE}" dt="2022-07-10T02:46:10.236" v="7351" actId="20577"/>
          <ac:spMkLst>
            <pc:docMk/>
            <pc:sldMk cId="1209507517" sldId="269"/>
            <ac:spMk id="19" creationId="{B25EEBAA-F759-48AA-9E10-082BEF000F34}"/>
          </ac:spMkLst>
        </pc:spChg>
        <pc:spChg chg="add mod">
          <ac:chgData name="Annie Gilmore Bryant" userId="f7d795f2-1209-4b52-90c4-738122001f90" providerId="ADAL" clId="{72E5A1B4-9F07-4DD0-8512-E3D7D4AC5AEE}" dt="2022-07-10T02:45:47.950" v="7313" actId="1076"/>
          <ac:spMkLst>
            <pc:docMk/>
            <pc:sldMk cId="1209507517" sldId="269"/>
            <ac:spMk id="20" creationId="{A5532296-A7C3-4EB9-B3CF-D606C80AEA84}"/>
          </ac:spMkLst>
        </pc:spChg>
        <pc:spChg chg="mod">
          <ac:chgData name="Annie Gilmore Bryant" userId="f7d795f2-1209-4b52-90c4-738122001f90" providerId="ADAL" clId="{72E5A1B4-9F07-4DD0-8512-E3D7D4AC5AEE}" dt="2022-07-10T02:53:34.232" v="7513" actId="14826"/>
          <ac:spMkLst>
            <pc:docMk/>
            <pc:sldMk cId="1209507517" sldId="269"/>
            <ac:spMk id="23" creationId="{212E3A0A-EEEF-482E-98EB-7976250BFAC5}"/>
          </ac:spMkLst>
        </pc:spChg>
        <pc:spChg chg="add mod">
          <ac:chgData name="Annie Gilmore Bryant" userId="f7d795f2-1209-4b52-90c4-738122001f90" providerId="ADAL" clId="{72E5A1B4-9F07-4DD0-8512-E3D7D4AC5AEE}" dt="2022-07-10T06:25:21.709" v="9307" actId="1076"/>
          <ac:spMkLst>
            <pc:docMk/>
            <pc:sldMk cId="1209507517" sldId="269"/>
            <ac:spMk id="27" creationId="{8333D4A8-3D69-4AF2-B4DF-1E5008578098}"/>
          </ac:spMkLst>
        </pc:spChg>
        <pc:spChg chg="add mod">
          <ac:chgData name="Annie Gilmore Bryant" userId="f7d795f2-1209-4b52-90c4-738122001f90" providerId="ADAL" clId="{72E5A1B4-9F07-4DD0-8512-E3D7D4AC5AEE}" dt="2022-07-10T06:25:22.599" v="9308" actId="20577"/>
          <ac:spMkLst>
            <pc:docMk/>
            <pc:sldMk cId="1209507517" sldId="269"/>
            <ac:spMk id="28" creationId="{290E40FB-FF73-4C58-BD93-42C5F9A54E2D}"/>
          </ac:spMkLst>
        </pc:spChg>
        <pc:grpChg chg="add mod">
          <ac:chgData name="Annie Gilmore Bryant" userId="f7d795f2-1209-4b52-90c4-738122001f90" providerId="ADAL" clId="{72E5A1B4-9F07-4DD0-8512-E3D7D4AC5AEE}" dt="2022-07-10T02:53:34.232" v="7513" actId="14826"/>
          <ac:grpSpMkLst>
            <pc:docMk/>
            <pc:sldMk cId="1209507517" sldId="269"/>
            <ac:grpSpMk id="21" creationId="{F69A6025-6CC6-4515-94BC-9E205790EBC9}"/>
          </ac:grpSpMkLst>
        </pc:grpChg>
        <pc:graphicFrameChg chg="add mod">
          <ac:chgData name="Annie Gilmore Bryant" userId="f7d795f2-1209-4b52-90c4-738122001f90" providerId="ADAL" clId="{72E5A1B4-9F07-4DD0-8512-E3D7D4AC5AEE}" dt="2022-07-10T02:48:27.136" v="7362" actId="572"/>
          <ac:graphicFrameMkLst>
            <pc:docMk/>
            <pc:sldMk cId="1209507517" sldId="269"/>
            <ac:graphicFrameMk id="13" creationId="{14E5B878-D610-46C8-B7EE-B34D7234A131}"/>
          </ac:graphicFrameMkLst>
        </pc:graphicFrameChg>
        <pc:picChg chg="del">
          <ac:chgData name="Annie Gilmore Bryant" userId="f7d795f2-1209-4b52-90c4-738122001f90" providerId="ADAL" clId="{72E5A1B4-9F07-4DD0-8512-E3D7D4AC5AEE}" dt="2022-07-09T09:03:24.601" v="5684" actId="478"/>
          <ac:picMkLst>
            <pc:docMk/>
            <pc:sldMk cId="1209507517" sldId="269"/>
            <ac:picMk id="3" creationId="{161C8365-183E-48B7-89B6-54D932D744EF}"/>
          </ac:picMkLst>
        </pc:picChg>
        <pc:picChg chg="del mod">
          <ac:chgData name="Annie Gilmore Bryant" userId="f7d795f2-1209-4b52-90c4-738122001f90" providerId="ADAL" clId="{72E5A1B4-9F07-4DD0-8512-E3D7D4AC5AEE}" dt="2022-07-09T09:48:17.403" v="5694" actId="478"/>
          <ac:picMkLst>
            <pc:docMk/>
            <pc:sldMk cId="1209507517" sldId="269"/>
            <ac:picMk id="4" creationId="{EBDD4C4D-8202-4F6A-AF90-DD773648AD6C}"/>
          </ac:picMkLst>
        </pc:picChg>
        <pc:picChg chg="add mod">
          <ac:chgData name="Annie Gilmore Bryant" userId="f7d795f2-1209-4b52-90c4-738122001f90" providerId="ADAL" clId="{72E5A1B4-9F07-4DD0-8512-E3D7D4AC5AEE}" dt="2022-07-10T06:24:42.215" v="9297" actId="14826"/>
          <ac:picMkLst>
            <pc:docMk/>
            <pc:sldMk cId="1209507517" sldId="269"/>
            <ac:picMk id="6" creationId="{B70C3DDC-C176-4631-9740-EC14FA5F9E83}"/>
          </ac:picMkLst>
        </pc:picChg>
        <pc:picChg chg="add del mod">
          <ac:chgData name="Annie Gilmore Bryant" userId="f7d795f2-1209-4b52-90c4-738122001f90" providerId="ADAL" clId="{72E5A1B4-9F07-4DD0-8512-E3D7D4AC5AEE}" dt="2022-07-10T02:49:26.954" v="7511" actId="478"/>
          <ac:picMkLst>
            <pc:docMk/>
            <pc:sldMk cId="1209507517" sldId="269"/>
            <ac:picMk id="10" creationId="{45CC0D37-D4ED-4B8E-BE18-156735B75B54}"/>
          </ac:picMkLst>
        </pc:picChg>
        <pc:picChg chg="add del mod">
          <ac:chgData name="Annie Gilmore Bryant" userId="f7d795f2-1209-4b52-90c4-738122001f90" providerId="ADAL" clId="{72E5A1B4-9F07-4DD0-8512-E3D7D4AC5AEE}" dt="2022-07-10T02:49:26.954" v="7511" actId="478"/>
          <ac:picMkLst>
            <pc:docMk/>
            <pc:sldMk cId="1209507517" sldId="269"/>
            <ac:picMk id="11" creationId="{F1E265AE-6CF4-43E6-9F3D-79D34A1A4120}"/>
          </ac:picMkLst>
        </pc:picChg>
        <pc:picChg chg="mod">
          <ac:chgData name="Annie Gilmore Bryant" userId="f7d795f2-1209-4b52-90c4-738122001f90" providerId="ADAL" clId="{72E5A1B4-9F07-4DD0-8512-E3D7D4AC5AEE}" dt="2022-07-10T02:53:34.232" v="7513" actId="14826"/>
          <ac:picMkLst>
            <pc:docMk/>
            <pc:sldMk cId="1209507517" sldId="269"/>
            <ac:picMk id="22" creationId="{1CA54BA9-3A5B-48CD-846F-B0085C006A01}"/>
          </ac:picMkLst>
        </pc:picChg>
        <pc:picChg chg="add del mod">
          <ac:chgData name="Annie Gilmore Bryant" userId="f7d795f2-1209-4b52-90c4-738122001f90" providerId="ADAL" clId="{72E5A1B4-9F07-4DD0-8512-E3D7D4AC5AEE}" dt="2022-07-10T02:49:22.868" v="7507" actId="478"/>
          <ac:picMkLst>
            <pc:docMk/>
            <pc:sldMk cId="1209507517" sldId="269"/>
            <ac:picMk id="25" creationId="{1474B0C2-EDDB-4739-8184-9855DEBA3417}"/>
          </ac:picMkLst>
        </pc:picChg>
        <pc:picChg chg="add del mod">
          <ac:chgData name="Annie Gilmore Bryant" userId="f7d795f2-1209-4b52-90c4-738122001f90" providerId="ADAL" clId="{72E5A1B4-9F07-4DD0-8512-E3D7D4AC5AEE}" dt="2022-07-10T02:49:22.868" v="7507" actId="478"/>
          <ac:picMkLst>
            <pc:docMk/>
            <pc:sldMk cId="1209507517" sldId="269"/>
            <ac:picMk id="26" creationId="{0F057C61-AE9D-4A27-9EAC-CA1FB4DA6AD9}"/>
          </ac:picMkLst>
        </pc:picChg>
        <pc:cxnChg chg="add mod">
          <ac:chgData name="Annie Gilmore Bryant" userId="f7d795f2-1209-4b52-90c4-738122001f90" providerId="ADAL" clId="{72E5A1B4-9F07-4DD0-8512-E3D7D4AC5AEE}" dt="2022-07-10T02:45:47.950" v="7313" actId="1076"/>
          <ac:cxnSpMkLst>
            <pc:docMk/>
            <pc:sldMk cId="1209507517" sldId="269"/>
            <ac:cxnSpMk id="17" creationId="{CCFBF5CB-4DD2-4504-B38F-E738794E2BEE}"/>
          </ac:cxnSpMkLst>
        </pc:cxnChg>
        <pc:cxnChg chg="add mod">
          <ac:chgData name="Annie Gilmore Bryant" userId="f7d795f2-1209-4b52-90c4-738122001f90" providerId="ADAL" clId="{72E5A1B4-9F07-4DD0-8512-E3D7D4AC5AEE}" dt="2022-07-10T02:46:34.738" v="7353" actId="208"/>
          <ac:cxnSpMkLst>
            <pc:docMk/>
            <pc:sldMk cId="1209507517" sldId="269"/>
            <ac:cxnSpMk id="18" creationId="{570A1A6D-BFE5-4CF5-88DC-ACFF8D2FCB14}"/>
          </ac:cxnSpMkLst>
        </pc:cxnChg>
        <pc:cxnChg chg="mod">
          <ac:chgData name="Annie Gilmore Bryant" userId="f7d795f2-1209-4b52-90c4-738122001f90" providerId="ADAL" clId="{72E5A1B4-9F07-4DD0-8512-E3D7D4AC5AEE}" dt="2022-07-10T02:53:34.232" v="7513" actId="14826"/>
          <ac:cxnSpMkLst>
            <pc:docMk/>
            <pc:sldMk cId="1209507517" sldId="269"/>
            <ac:cxnSpMk id="24" creationId="{8B430F53-1FD2-48FE-B16E-C486555CFB44}"/>
          </ac:cxnSpMkLst>
        </pc:cxnChg>
      </pc:sldChg>
      <pc:sldChg chg="add del">
        <pc:chgData name="Annie Gilmore Bryant" userId="f7d795f2-1209-4b52-90c4-738122001f90" providerId="ADAL" clId="{72E5A1B4-9F07-4DD0-8512-E3D7D4AC5AEE}" dt="2022-07-10T02:01:50.281" v="7245" actId="47"/>
        <pc:sldMkLst>
          <pc:docMk/>
          <pc:sldMk cId="3001749721" sldId="270"/>
        </pc:sldMkLst>
      </pc:sldChg>
      <pc:sldChg chg="addSp delSp modSp add mod ord">
        <pc:chgData name="Annie Gilmore Bryant" userId="f7d795f2-1209-4b52-90c4-738122001f90" providerId="ADAL" clId="{72E5A1B4-9F07-4DD0-8512-E3D7D4AC5AEE}" dt="2022-07-10T07:06:47.115" v="9639" actId="255"/>
        <pc:sldMkLst>
          <pc:docMk/>
          <pc:sldMk cId="1000499527" sldId="271"/>
        </pc:sldMkLst>
        <pc:spChg chg="mod">
          <ac:chgData name="Annie Gilmore Bryant" userId="f7d795f2-1209-4b52-90c4-738122001f90" providerId="ADAL" clId="{72E5A1B4-9F07-4DD0-8512-E3D7D4AC5AEE}" dt="2022-07-10T07:06:47.115" v="9639" actId="255"/>
          <ac:spMkLst>
            <pc:docMk/>
            <pc:sldMk cId="1000499527" sldId="271"/>
            <ac:spMk id="2" creationId="{8B3F99BC-6D8D-49ED-9C4E-C9797E9AD72D}"/>
          </ac:spMkLst>
        </pc:spChg>
        <pc:spChg chg="del mod">
          <ac:chgData name="Annie Gilmore Bryant" userId="f7d795f2-1209-4b52-90c4-738122001f90" providerId="ADAL" clId="{72E5A1B4-9F07-4DD0-8512-E3D7D4AC5AEE}" dt="2022-07-10T01:55:23.912" v="7090" actId="478"/>
          <ac:spMkLst>
            <pc:docMk/>
            <pc:sldMk cId="1000499527" sldId="271"/>
            <ac:spMk id="28" creationId="{88022FA9-811B-46FF-B7A6-D1812AF619CE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29" creationId="{3A7133D2-D3D6-48EA-A27F-74C646914D67}"/>
          </ac:spMkLst>
        </pc:spChg>
        <pc:spChg chg="mod">
          <ac:chgData name="Annie Gilmore Bryant" userId="f7d795f2-1209-4b52-90c4-738122001f90" providerId="ADAL" clId="{72E5A1B4-9F07-4DD0-8512-E3D7D4AC5AEE}" dt="2022-07-10T06:22:11.772" v="9250" actId="14826"/>
          <ac:spMkLst>
            <pc:docMk/>
            <pc:sldMk cId="1000499527" sldId="271"/>
            <ac:spMk id="44" creationId="{80A8B209-1F0A-480B-88A2-28DE1E07771F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48" creationId="{C396D549-4307-4489-BD15-B54E0D70B688}"/>
          </ac:spMkLst>
        </pc:spChg>
        <pc:spChg chg="mod">
          <ac:chgData name="Annie Gilmore Bryant" userId="f7d795f2-1209-4b52-90c4-738122001f90" providerId="ADAL" clId="{72E5A1B4-9F07-4DD0-8512-E3D7D4AC5AEE}" dt="2022-07-10T07:03:05.488" v="9502" actId="1076"/>
          <ac:spMkLst>
            <pc:docMk/>
            <pc:sldMk cId="1000499527" sldId="271"/>
            <ac:spMk id="49" creationId="{1E6A5480-69D0-4AEA-94D7-E23CA1BB402C}"/>
          </ac:spMkLst>
        </pc:spChg>
        <pc:spChg chg="del">
          <ac:chgData name="Annie Gilmore Bryant" userId="f7d795f2-1209-4b52-90c4-738122001f90" providerId="ADAL" clId="{72E5A1B4-9F07-4DD0-8512-E3D7D4AC5AEE}" dt="2022-07-10T06:23:57.432" v="9281" actId="478"/>
          <ac:spMkLst>
            <pc:docMk/>
            <pc:sldMk cId="1000499527" sldId="271"/>
            <ac:spMk id="57" creationId="{AE8682DD-E4CE-49E4-BC16-F32ECA54A2FB}"/>
          </ac:spMkLst>
        </pc:spChg>
        <pc:spChg chg="mod">
          <ac:chgData name="Annie Gilmore Bryant" userId="f7d795f2-1209-4b52-90c4-738122001f90" providerId="ADAL" clId="{72E5A1B4-9F07-4DD0-8512-E3D7D4AC5AEE}" dt="2022-07-10T06:23:59.502" v="9282" actId="20577"/>
          <ac:spMkLst>
            <pc:docMk/>
            <pc:sldMk cId="1000499527" sldId="271"/>
            <ac:spMk id="58" creationId="{A4E59DF2-B4F6-45B8-82E0-D1F67911A428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72" creationId="{0911332A-466E-406E-8B29-F77FE138067C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3" creationId="{C28088E4-7F9E-49FB-A3AC-E849FF6A03D0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74" creationId="{1D101B5F-B6F4-40F7-864A-6CE995F8C4D4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5" creationId="{D3DB2131-AE93-4730-883D-B15590A8D4A4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7" creationId="{561044B1-A64A-41A2-A8FB-C20E4EBEA6BA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8" creationId="{50B72BE0-476E-47B0-BFEE-52EFF5855D83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0" creationId="{5A2D1992-FB37-4349-B55A-9570F1A5031E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1" creationId="{C34A065A-12E1-4B5E-AB73-F7D58901B251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82" creationId="{56D2F6C4-44C8-4D3D-910A-2441E766E39F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3" creationId="{517A2B53-1A7B-4067-AE81-997DCA0C76A1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6" creationId="{6E4E97DA-08E8-4929-BD45-70C73B3D1CB7}"/>
          </ac:spMkLst>
        </pc:spChg>
        <pc:spChg chg="add mod">
          <ac:chgData name="Annie Gilmore Bryant" userId="f7d795f2-1209-4b52-90c4-738122001f90" providerId="ADAL" clId="{72E5A1B4-9F07-4DD0-8512-E3D7D4AC5AEE}" dt="2022-07-10T02:39:05.497" v="7304" actId="14100"/>
          <ac:spMkLst>
            <pc:docMk/>
            <pc:sldMk cId="1000499527" sldId="271"/>
            <ac:spMk id="88" creationId="{86685F2D-0A9D-48CA-9794-1FA6A171C473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9" creationId="{80150479-62FD-4B63-816A-B76E68F2C487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90" creationId="{3C422A80-4FB9-4021-82A6-F518A41BEDDB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92" creationId="{50C68C4B-D16B-430A-A416-A64E967BB884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96" creationId="{96FCEC95-3D54-472F-BC71-1B9CCC729ABB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97" creationId="{9DC2404A-09EC-4654-BDEC-1CD2B07C26EF}"/>
          </ac:spMkLst>
        </pc:spChg>
        <pc:grpChg chg="mod">
          <ac:chgData name="Annie Gilmore Bryant" userId="f7d795f2-1209-4b52-90c4-738122001f90" providerId="ADAL" clId="{72E5A1B4-9F07-4DD0-8512-E3D7D4AC5AEE}" dt="2022-07-10T06:22:11.772" v="9250" actId="14826"/>
          <ac:grpSpMkLst>
            <pc:docMk/>
            <pc:sldMk cId="1000499527" sldId="271"/>
            <ac:grpSpMk id="47" creationId="{93EB6CE6-F1EE-4252-8D40-3590FF6676AA}"/>
          </ac:grpSpMkLst>
        </pc:grpChg>
        <pc:grpChg chg="mod">
          <ac:chgData name="Annie Gilmore Bryant" userId="f7d795f2-1209-4b52-90c4-738122001f90" providerId="ADAL" clId="{72E5A1B4-9F07-4DD0-8512-E3D7D4AC5AEE}" dt="2022-07-10T07:02:55.645" v="9500" actId="1076"/>
          <ac:grpSpMkLst>
            <pc:docMk/>
            <pc:sldMk cId="1000499527" sldId="271"/>
            <ac:grpSpMk id="50" creationId="{4AE0430C-2C40-482F-BDDD-AD7A26CD9FB6}"/>
          </ac:grpSpMkLst>
        </pc:grpChg>
        <pc:grpChg chg="del">
          <ac:chgData name="Annie Gilmore Bryant" userId="f7d795f2-1209-4b52-90c4-738122001f90" providerId="ADAL" clId="{72E5A1B4-9F07-4DD0-8512-E3D7D4AC5AEE}" dt="2022-07-10T00:19:24.614" v="5803" actId="478"/>
          <ac:grpSpMkLst>
            <pc:docMk/>
            <pc:sldMk cId="1000499527" sldId="271"/>
            <ac:grpSpMk id="68" creationId="{A60DC81E-5392-48C3-891F-B934953813EF}"/>
          </ac:grpSpMkLst>
        </pc:grpChg>
        <pc:graphicFrameChg chg="add mod">
          <ac:chgData name="Annie Gilmore Bryant" userId="f7d795f2-1209-4b52-90c4-738122001f90" providerId="ADAL" clId="{72E5A1B4-9F07-4DD0-8512-E3D7D4AC5AEE}" dt="2022-07-10T01:55:33.499" v="7125" actId="1035"/>
          <ac:graphicFrameMkLst>
            <pc:docMk/>
            <pc:sldMk cId="1000499527" sldId="271"/>
            <ac:graphicFrameMk id="76" creationId="{531D5798-28AF-4EA7-A267-7460D3D56712}"/>
          </ac:graphicFrameMkLst>
        </pc:graphicFrameChg>
        <pc:picChg chg="add mod">
          <ac:chgData name="Annie Gilmore Bryant" userId="f7d795f2-1209-4b52-90c4-738122001f90" providerId="ADAL" clId="{72E5A1B4-9F07-4DD0-8512-E3D7D4AC5AEE}" dt="2022-07-10T06:23:12.234" v="9253" actId="14826"/>
          <ac:picMkLst>
            <pc:docMk/>
            <pc:sldMk cId="1000499527" sldId="271"/>
            <ac:picMk id="4" creationId="{7150BEC4-BADB-4B9F-99E1-0158AAF9021B}"/>
          </ac:picMkLst>
        </pc:picChg>
        <pc:picChg chg="mod">
          <ac:chgData name="Annie Gilmore Bryant" userId="f7d795f2-1209-4b52-90c4-738122001f90" providerId="ADAL" clId="{72E5A1B4-9F07-4DD0-8512-E3D7D4AC5AEE}" dt="2022-07-10T06:22:11.772" v="9250" actId="14826"/>
          <ac:picMkLst>
            <pc:docMk/>
            <pc:sldMk cId="1000499527" sldId="271"/>
            <ac:picMk id="43" creationId="{AA733021-FE80-4E83-9A5B-9F87CAFBAF63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79" creationId="{336DC393-D097-45D3-A8E8-AB88B0972460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85" creationId="{7E079310-F54A-4B75-8644-51D17AF4A037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94" creationId="{1DCB9DCE-A047-4BAB-A27F-5E7E0EAEC190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95" creationId="{41605F94-2DFD-40A9-8B12-C28311CF48F1}"/>
          </ac:picMkLst>
        </pc:picChg>
        <pc:cxnChg chg="del">
          <ac:chgData name="Annie Gilmore Bryant" userId="f7d795f2-1209-4b52-90c4-738122001f90" providerId="ADAL" clId="{72E5A1B4-9F07-4DD0-8512-E3D7D4AC5AEE}" dt="2022-07-10T00:19:24.614" v="5803" actId="478"/>
          <ac:cxnSpMkLst>
            <pc:docMk/>
            <pc:sldMk cId="1000499527" sldId="271"/>
            <ac:cxnSpMk id="27" creationId="{500BEF52-D64A-4F16-A64F-F939E9A17F3A}"/>
          </ac:cxnSpMkLst>
        </pc:cxnChg>
        <pc:cxnChg chg="mod">
          <ac:chgData name="Annie Gilmore Bryant" userId="f7d795f2-1209-4b52-90c4-738122001f90" providerId="ADAL" clId="{72E5A1B4-9F07-4DD0-8512-E3D7D4AC5AEE}" dt="2022-07-10T06:22:11.772" v="9250" actId="14826"/>
          <ac:cxnSpMkLst>
            <pc:docMk/>
            <pc:sldMk cId="1000499527" sldId="271"/>
            <ac:cxnSpMk id="45" creationId="{05EA9D1E-58C2-4E03-9681-385C9018F59C}"/>
          </ac:cxnSpMkLst>
        </pc:cxnChg>
        <pc:cxnChg chg="add mod">
          <ac:chgData name="Annie Gilmore Bryant" userId="f7d795f2-1209-4b52-90c4-738122001f90" providerId="ADAL" clId="{72E5A1B4-9F07-4DD0-8512-E3D7D4AC5AEE}" dt="2022-07-10T01:55:33.499" v="7125" actId="1035"/>
          <ac:cxnSpMkLst>
            <pc:docMk/>
            <pc:sldMk cId="1000499527" sldId="271"/>
            <ac:cxnSpMk id="84" creationId="{F9D5A942-C268-4403-BB9B-6BECBD69F21F}"/>
          </ac:cxnSpMkLst>
        </pc:cxnChg>
        <pc:cxnChg chg="add mod">
          <ac:chgData name="Annie Gilmore Bryant" userId="f7d795f2-1209-4b52-90c4-738122001f90" providerId="ADAL" clId="{72E5A1B4-9F07-4DD0-8512-E3D7D4AC5AEE}" dt="2022-07-10T01:55:33.499" v="7125" actId="1035"/>
          <ac:cxnSpMkLst>
            <pc:docMk/>
            <pc:sldMk cId="1000499527" sldId="271"/>
            <ac:cxnSpMk id="87" creationId="{ADC30A8F-5DA1-477C-B8BE-3E109518174D}"/>
          </ac:cxnSpMkLst>
        </pc:cxnChg>
        <pc:cxnChg chg="del">
          <ac:chgData name="Annie Gilmore Bryant" userId="f7d795f2-1209-4b52-90c4-738122001f90" providerId="ADAL" clId="{72E5A1B4-9F07-4DD0-8512-E3D7D4AC5AEE}" dt="2022-07-10T00:19:24.614" v="5803" actId="478"/>
          <ac:cxnSpMkLst>
            <pc:docMk/>
            <pc:sldMk cId="1000499527" sldId="271"/>
            <ac:cxnSpMk id="91" creationId="{80AC1975-C1EF-4C74-8590-B15802422211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7:07:21.098" v="9733" actId="1036"/>
        <pc:sldMkLst>
          <pc:docMk/>
          <pc:sldMk cId="1411306591" sldId="272"/>
        </pc:sldMkLst>
        <pc:spChg chg="mod">
          <ac:chgData name="Annie Gilmore Bryant" userId="f7d795f2-1209-4b52-90c4-738122001f90" providerId="ADAL" clId="{72E5A1B4-9F07-4DD0-8512-E3D7D4AC5AEE}" dt="2022-07-10T07:07:21.098" v="9733" actId="1036"/>
          <ac:spMkLst>
            <pc:docMk/>
            <pc:sldMk cId="1411306591" sldId="272"/>
            <ac:spMk id="2" creationId="{8B3F99BC-6D8D-49ED-9C4E-C9797E9AD72D}"/>
          </ac:spMkLst>
        </pc:spChg>
        <pc:spChg chg="mod">
          <ac:chgData name="Annie Gilmore Bryant" userId="f7d795f2-1209-4b52-90c4-738122001f90" providerId="ADAL" clId="{72E5A1B4-9F07-4DD0-8512-E3D7D4AC5AEE}" dt="2022-07-10T06:22:32.917" v="9251" actId="14826"/>
          <ac:spMkLst>
            <pc:docMk/>
            <pc:sldMk cId="1411306591" sldId="272"/>
            <ac:spMk id="40" creationId="{31C9FCD7-425F-4554-AFBA-87518EFCCC3C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42" creationId="{22F8551A-E747-40A9-BDC5-43936B35E771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46" creationId="{445E3A56-456D-483D-A913-039A268EEDC8}"/>
          </ac:spMkLst>
        </pc:spChg>
        <pc:spChg chg="del">
          <ac:chgData name="Annie Gilmore Bryant" userId="f7d795f2-1209-4b52-90c4-738122001f90" providerId="ADAL" clId="{72E5A1B4-9F07-4DD0-8512-E3D7D4AC5AEE}" dt="2022-07-10T01:57:26.721" v="7147" actId="478"/>
          <ac:spMkLst>
            <pc:docMk/>
            <pc:sldMk cId="1411306591" sldId="272"/>
            <ac:spMk id="48" creationId="{C396D549-4307-4489-BD15-B54E0D70B688}"/>
          </ac:spMkLst>
        </pc:spChg>
        <pc:spChg chg="del">
          <ac:chgData name="Annie Gilmore Bryant" userId="f7d795f2-1209-4b52-90c4-738122001f90" providerId="ADAL" clId="{72E5A1B4-9F07-4DD0-8512-E3D7D4AC5AEE}" dt="2022-07-10T01:57:56.631" v="7152" actId="478"/>
          <ac:spMkLst>
            <pc:docMk/>
            <pc:sldMk cId="1411306591" sldId="272"/>
            <ac:spMk id="49" creationId="{1E6A5480-69D0-4AEA-94D7-E23CA1BB402C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68" creationId="{B6DA9D55-D0C6-4D2E-B1EE-B2B8980527C3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70" creationId="{BF5572AD-1A7B-497F-92A3-9859A4ABEA1E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71" creationId="{EFFCB200-2E8A-47FF-82CA-124C19055C19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72" creationId="{7A4D901C-826A-4CA1-AFE5-DC38F84356BE}"/>
          </ac:spMkLst>
        </pc:spChg>
        <pc:spChg chg="del">
          <ac:chgData name="Annie Gilmore Bryant" userId="f7d795f2-1209-4b52-90c4-738122001f90" providerId="ADAL" clId="{72E5A1B4-9F07-4DD0-8512-E3D7D4AC5AEE}" dt="2022-07-10T01:57:27.519" v="7148" actId="478"/>
          <ac:spMkLst>
            <pc:docMk/>
            <pc:sldMk cId="1411306591" sldId="272"/>
            <ac:spMk id="73" creationId="{C28088E4-7F9E-49FB-A3AC-E849FF6A03D0}"/>
          </ac:spMkLst>
        </pc:spChg>
        <pc:spChg chg="del">
          <ac:chgData name="Annie Gilmore Bryant" userId="f7d795f2-1209-4b52-90c4-738122001f90" providerId="ADAL" clId="{72E5A1B4-9F07-4DD0-8512-E3D7D4AC5AEE}" dt="2022-07-10T01:57:30.837" v="7150" actId="478"/>
          <ac:spMkLst>
            <pc:docMk/>
            <pc:sldMk cId="1411306591" sldId="272"/>
            <ac:spMk id="75" creationId="{D3DB2131-AE93-4730-883D-B15590A8D4A4}"/>
          </ac:spMkLst>
        </pc:spChg>
        <pc:spChg chg="del">
          <ac:chgData name="Annie Gilmore Bryant" userId="f7d795f2-1209-4b52-90c4-738122001f90" providerId="ADAL" clId="{72E5A1B4-9F07-4DD0-8512-E3D7D4AC5AEE}" dt="2022-07-10T01:57:33.097" v="7151" actId="478"/>
          <ac:spMkLst>
            <pc:docMk/>
            <pc:sldMk cId="1411306591" sldId="272"/>
            <ac:spMk id="77" creationId="{561044B1-A64A-41A2-A8FB-C20E4EBEA6BA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80" creationId="{AAC1DE85-4AA9-4318-8FE7-D7D82D19C2E6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81" creationId="{28268E5A-AF50-4872-9BE4-40327B8AF356}"/>
          </ac:spMkLst>
        </pc:spChg>
        <pc:spChg chg="del">
          <ac:chgData name="Annie Gilmore Bryant" userId="f7d795f2-1209-4b52-90c4-738122001f90" providerId="ADAL" clId="{72E5A1B4-9F07-4DD0-8512-E3D7D4AC5AEE}" dt="2022-07-10T01:57:22.647" v="7146" actId="478"/>
          <ac:spMkLst>
            <pc:docMk/>
            <pc:sldMk cId="1411306591" sldId="272"/>
            <ac:spMk id="82" creationId="{56D2F6C4-44C8-4D3D-910A-2441E766E39F}"/>
          </ac:spMkLst>
        </pc:spChg>
        <pc:spChg chg="add del mod">
          <ac:chgData name="Annie Gilmore Bryant" userId="f7d795f2-1209-4b52-90c4-738122001f90" providerId="ADAL" clId="{72E5A1B4-9F07-4DD0-8512-E3D7D4AC5AEE}" dt="2022-07-10T01:59:53.500" v="7180" actId="478"/>
          <ac:spMkLst>
            <pc:docMk/>
            <pc:sldMk cId="1411306591" sldId="272"/>
            <ac:spMk id="83" creationId="{EEB5C191-5A41-4FBA-BAFD-D0C6FA06BE77}"/>
          </ac:spMkLst>
        </pc:spChg>
        <pc:spChg chg="add mod">
          <ac:chgData name="Annie Gilmore Bryant" userId="f7d795f2-1209-4b52-90c4-738122001f90" providerId="ADAL" clId="{72E5A1B4-9F07-4DD0-8512-E3D7D4AC5AEE}" dt="2022-07-10T06:23:47.961" v="9278" actId="1037"/>
          <ac:spMkLst>
            <pc:docMk/>
            <pc:sldMk cId="1411306591" sldId="272"/>
            <ac:spMk id="85" creationId="{D1ADBCA0-989F-4D83-9FA4-EB835FB30D53}"/>
          </ac:spMkLst>
        </pc:spChg>
        <pc:spChg chg="del mod">
          <ac:chgData name="Annie Gilmore Bryant" userId="f7d795f2-1209-4b52-90c4-738122001f90" providerId="ADAL" clId="{72E5A1B4-9F07-4DD0-8512-E3D7D4AC5AEE}" dt="2022-07-10T01:57:16.097" v="7142" actId="478"/>
          <ac:spMkLst>
            <pc:docMk/>
            <pc:sldMk cId="1411306591" sldId="272"/>
            <ac:spMk id="88" creationId="{86685F2D-0A9D-48CA-9794-1FA6A171C473}"/>
          </ac:spMkLst>
        </pc:spChg>
        <pc:spChg chg="add mod">
          <ac:chgData name="Annie Gilmore Bryant" userId="f7d795f2-1209-4b52-90c4-738122001f90" providerId="ADAL" clId="{72E5A1B4-9F07-4DD0-8512-E3D7D4AC5AEE}" dt="2022-07-10T07:04:22.898" v="9553" actId="1036"/>
          <ac:spMkLst>
            <pc:docMk/>
            <pc:sldMk cId="1411306591" sldId="272"/>
            <ac:spMk id="89" creationId="{F12E9481-9317-413D-9345-4FD8BDF9775B}"/>
          </ac:spMkLst>
        </pc:spChg>
        <pc:spChg chg="add del mod">
          <ac:chgData name="Annie Gilmore Bryant" userId="f7d795f2-1209-4b52-90c4-738122001f90" providerId="ADAL" clId="{72E5A1B4-9F07-4DD0-8512-E3D7D4AC5AEE}" dt="2022-07-10T02:00:10.055" v="7193" actId="478"/>
          <ac:spMkLst>
            <pc:docMk/>
            <pc:sldMk cId="1411306591" sldId="272"/>
            <ac:spMk id="90" creationId="{32427B3C-E56F-4E35-89D5-7BE884019235}"/>
          </ac:spMkLst>
        </pc:spChg>
        <pc:spChg chg="add del mod">
          <ac:chgData name="Annie Gilmore Bryant" userId="f7d795f2-1209-4b52-90c4-738122001f90" providerId="ADAL" clId="{72E5A1B4-9F07-4DD0-8512-E3D7D4AC5AEE}" dt="2022-07-10T02:00:28.260" v="7203" actId="478"/>
          <ac:spMkLst>
            <pc:docMk/>
            <pc:sldMk cId="1411306591" sldId="272"/>
            <ac:spMk id="91" creationId="{DCDAD31B-37E3-4475-855D-ABF6E4F7BA3C}"/>
          </ac:spMkLst>
        </pc:spChg>
        <pc:spChg chg="del">
          <ac:chgData name="Annie Gilmore Bryant" userId="f7d795f2-1209-4b52-90c4-738122001f90" providerId="ADAL" clId="{72E5A1B4-9F07-4DD0-8512-E3D7D4AC5AEE}" dt="2022-07-10T01:57:20.916" v="7145" actId="478"/>
          <ac:spMkLst>
            <pc:docMk/>
            <pc:sldMk cId="1411306591" sldId="272"/>
            <ac:spMk id="92" creationId="{50C68C4B-D16B-430A-A416-A64E967BB884}"/>
          </ac:spMkLst>
        </pc:spChg>
        <pc:spChg chg="add mod">
          <ac:chgData name="Annie Gilmore Bryant" userId="f7d795f2-1209-4b52-90c4-738122001f90" providerId="ADAL" clId="{72E5A1B4-9F07-4DD0-8512-E3D7D4AC5AEE}" dt="2022-07-10T02:38:30.484" v="7296" actId="1035"/>
          <ac:spMkLst>
            <pc:docMk/>
            <pc:sldMk cId="1411306591" sldId="272"/>
            <ac:spMk id="94" creationId="{2BBE31F5-7893-44EC-8364-0245983C934E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97" creationId="{AE1BBB19-5D02-427E-A829-40515EF5CEB4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98" creationId="{281B566D-9DE9-443B-8D96-6C08667BED67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99" creationId="{080C7D63-3A12-4FDB-B3A0-369DA3D4E251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101" creationId="{24237901-CAFF-48FB-9E19-9F9D4166DE3A}"/>
          </ac:spMkLst>
        </pc:spChg>
        <pc:grpChg chg="add mod">
          <ac:chgData name="Annie Gilmore Bryant" userId="f7d795f2-1209-4b52-90c4-738122001f90" providerId="ADAL" clId="{72E5A1B4-9F07-4DD0-8512-E3D7D4AC5AEE}" dt="2022-07-10T07:04:17.572" v="9543" actId="1036"/>
          <ac:grpSpMkLst>
            <pc:docMk/>
            <pc:sldMk cId="1411306591" sldId="272"/>
            <ac:grpSpMk id="3" creationId="{593BDD59-112E-4EC7-8F5A-7E84BCD4E766}"/>
          </ac:grpSpMkLst>
        </pc:grpChg>
        <pc:grpChg chg="add mod">
          <ac:chgData name="Annie Gilmore Bryant" userId="f7d795f2-1209-4b52-90c4-738122001f90" providerId="ADAL" clId="{72E5A1B4-9F07-4DD0-8512-E3D7D4AC5AEE}" dt="2022-07-10T07:04:17.572" v="9543" actId="1036"/>
          <ac:grpSpMkLst>
            <pc:docMk/>
            <pc:sldMk cId="1411306591" sldId="272"/>
            <ac:grpSpMk id="7" creationId="{A471F3DD-2C47-4003-9975-8D8A11663D1F}"/>
          </ac:grpSpMkLst>
        </pc:grpChg>
        <pc:grpChg chg="add mod">
          <ac:chgData name="Annie Gilmore Bryant" userId="f7d795f2-1209-4b52-90c4-738122001f90" providerId="ADAL" clId="{72E5A1B4-9F07-4DD0-8512-E3D7D4AC5AEE}" dt="2022-07-10T07:04:22.898" v="9553" actId="1036"/>
          <ac:grpSpMkLst>
            <pc:docMk/>
            <pc:sldMk cId="1411306591" sldId="272"/>
            <ac:grpSpMk id="8" creationId="{B1BE16CD-65AD-4268-B962-4DBC9206E6E7}"/>
          </ac:grpSpMkLst>
        </pc:grpChg>
        <pc:grpChg chg="add del mod">
          <ac:chgData name="Annie Gilmore Bryant" userId="f7d795f2-1209-4b52-90c4-738122001f90" providerId="ADAL" clId="{72E5A1B4-9F07-4DD0-8512-E3D7D4AC5AEE}" dt="2022-07-10T06:23:39.868" v="9256" actId="478"/>
          <ac:grpSpMkLst>
            <pc:docMk/>
            <pc:sldMk cId="1411306591" sldId="272"/>
            <ac:grpSpMk id="9" creationId="{5B112B23-8171-4772-A197-CC534262B376}"/>
          </ac:grpSpMkLst>
        </pc:grpChg>
        <pc:grpChg chg="add mod ord">
          <ac:chgData name="Annie Gilmore Bryant" userId="f7d795f2-1209-4b52-90c4-738122001f90" providerId="ADAL" clId="{72E5A1B4-9F07-4DD0-8512-E3D7D4AC5AEE}" dt="2022-07-10T06:22:32.917" v="9251" actId="14826"/>
          <ac:grpSpMkLst>
            <pc:docMk/>
            <pc:sldMk cId="1411306591" sldId="272"/>
            <ac:grpSpMk id="38" creationId="{45D3B530-E470-4004-A89B-0250C375B21F}"/>
          </ac:grpSpMkLst>
        </pc:grpChg>
        <pc:grpChg chg="del">
          <ac:chgData name="Annie Gilmore Bryant" userId="f7d795f2-1209-4b52-90c4-738122001f90" providerId="ADAL" clId="{72E5A1B4-9F07-4DD0-8512-E3D7D4AC5AEE}" dt="2022-07-10T01:56:47.553" v="7137" actId="478"/>
          <ac:grpSpMkLst>
            <pc:docMk/>
            <pc:sldMk cId="1411306591" sldId="272"/>
            <ac:grpSpMk id="47" creationId="{93EB6CE6-F1EE-4252-8D40-3590FF6676AA}"/>
          </ac:grpSpMkLst>
        </pc:grpChg>
        <pc:grpChg chg="del">
          <ac:chgData name="Annie Gilmore Bryant" userId="f7d795f2-1209-4b52-90c4-738122001f90" providerId="ADAL" clId="{72E5A1B4-9F07-4DD0-8512-E3D7D4AC5AEE}" dt="2022-07-10T01:57:56.631" v="7152" actId="478"/>
          <ac:grpSpMkLst>
            <pc:docMk/>
            <pc:sldMk cId="1411306591" sldId="272"/>
            <ac:grpSpMk id="50" creationId="{4AE0430C-2C40-482F-BDDD-AD7A26CD9FB6}"/>
          </ac:grpSpMkLst>
        </pc:grpChg>
        <pc:graphicFrameChg chg="add mod ord">
          <ac:chgData name="Annie Gilmore Bryant" userId="f7d795f2-1209-4b52-90c4-738122001f90" providerId="ADAL" clId="{72E5A1B4-9F07-4DD0-8512-E3D7D4AC5AEE}" dt="2022-07-10T01:57:11.512" v="7140" actId="167"/>
          <ac:graphicFrameMkLst>
            <pc:docMk/>
            <pc:sldMk cId="1411306591" sldId="272"/>
            <ac:graphicFrameMk id="69" creationId="{422C53D8-0449-4D3F-AFD6-95F19D08C39C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10T01:57:28.963" v="7149" actId="478"/>
          <ac:graphicFrameMkLst>
            <pc:docMk/>
            <pc:sldMk cId="1411306591" sldId="272"/>
            <ac:graphicFrameMk id="76" creationId="{531D5798-28AF-4EA7-A267-7460D3D56712}"/>
          </ac:graphicFrameMkLst>
        </pc:graphicFrameChg>
        <pc:picChg chg="mod">
          <ac:chgData name="Annie Gilmore Bryant" userId="f7d795f2-1209-4b52-90c4-738122001f90" providerId="ADAL" clId="{72E5A1B4-9F07-4DD0-8512-E3D7D4AC5AEE}" dt="2022-07-10T06:23:33.959" v="9254" actId="14826"/>
          <ac:picMkLst>
            <pc:docMk/>
            <pc:sldMk cId="1411306591" sldId="272"/>
            <ac:picMk id="4" creationId="{7150BEC4-BADB-4B9F-99E1-0158AAF9021B}"/>
          </ac:picMkLst>
        </pc:picChg>
        <pc:picChg chg="mod">
          <ac:chgData name="Annie Gilmore Bryant" userId="f7d795f2-1209-4b52-90c4-738122001f90" providerId="ADAL" clId="{72E5A1B4-9F07-4DD0-8512-E3D7D4AC5AEE}" dt="2022-07-10T06:22:32.917" v="9251" actId="14826"/>
          <ac:picMkLst>
            <pc:docMk/>
            <pc:sldMk cId="1411306591" sldId="272"/>
            <ac:picMk id="39" creationId="{071F4834-8BC6-4C13-A546-FEAA17D4E001}"/>
          </ac:picMkLst>
        </pc:picChg>
        <pc:picChg chg="add mod">
          <ac:chgData name="Annie Gilmore Bryant" userId="f7d795f2-1209-4b52-90c4-738122001f90" providerId="ADAL" clId="{72E5A1B4-9F07-4DD0-8512-E3D7D4AC5AEE}" dt="2022-07-10T07:04:22.898" v="9553" actId="1036"/>
          <ac:picMkLst>
            <pc:docMk/>
            <pc:sldMk cId="1411306591" sldId="272"/>
            <ac:picMk id="86" creationId="{F2F548C8-04FB-4E24-8126-B823E43BE4F0}"/>
          </ac:picMkLst>
        </pc:picChg>
        <pc:picChg chg="add mod">
          <ac:chgData name="Annie Gilmore Bryant" userId="f7d795f2-1209-4b52-90c4-738122001f90" providerId="ADAL" clId="{72E5A1B4-9F07-4DD0-8512-E3D7D4AC5AEE}" dt="2022-07-10T02:38:30.484" v="7296" actId="1035"/>
          <ac:picMkLst>
            <pc:docMk/>
            <pc:sldMk cId="1411306591" sldId="272"/>
            <ac:picMk id="93" creationId="{DDA1C42B-37B0-4BFC-8684-6866DB9895F7}"/>
          </ac:picMkLst>
        </pc:picChg>
        <pc:picChg chg="add mod">
          <ac:chgData name="Annie Gilmore Bryant" userId="f7d795f2-1209-4b52-90c4-738122001f90" providerId="ADAL" clId="{72E5A1B4-9F07-4DD0-8512-E3D7D4AC5AEE}" dt="2022-07-10T07:04:17.572" v="9543" actId="1036"/>
          <ac:picMkLst>
            <pc:docMk/>
            <pc:sldMk cId="1411306591" sldId="272"/>
            <ac:picMk id="95" creationId="{F1B9769D-A9AB-456D-A569-DB81B3BA5921}"/>
          </ac:picMkLst>
        </pc:picChg>
        <pc:picChg chg="add mod">
          <ac:chgData name="Annie Gilmore Bryant" userId="f7d795f2-1209-4b52-90c4-738122001f90" providerId="ADAL" clId="{72E5A1B4-9F07-4DD0-8512-E3D7D4AC5AEE}" dt="2022-07-10T07:04:17.572" v="9543" actId="1036"/>
          <ac:picMkLst>
            <pc:docMk/>
            <pc:sldMk cId="1411306591" sldId="272"/>
            <ac:picMk id="96" creationId="{8DB2AF56-D3D8-4D91-AED4-5F4D2F793DD2}"/>
          </ac:picMkLst>
        </pc:picChg>
        <pc:cxnChg chg="mod">
          <ac:chgData name="Annie Gilmore Bryant" userId="f7d795f2-1209-4b52-90c4-738122001f90" providerId="ADAL" clId="{72E5A1B4-9F07-4DD0-8512-E3D7D4AC5AEE}" dt="2022-07-10T06:22:32.917" v="9251" actId="14826"/>
          <ac:cxnSpMkLst>
            <pc:docMk/>
            <pc:sldMk cId="1411306591" sldId="272"/>
            <ac:cxnSpMk id="41" creationId="{3E3C9F07-7D8F-4408-A3A3-F8D3B13119CB}"/>
          </ac:cxnSpMkLst>
        </pc:cxnChg>
        <pc:cxnChg chg="add mod ord">
          <ac:chgData name="Annie Gilmore Bryant" userId="f7d795f2-1209-4b52-90c4-738122001f90" providerId="ADAL" clId="{72E5A1B4-9F07-4DD0-8512-E3D7D4AC5AEE}" dt="2022-07-10T01:57:11.512" v="7140" actId="167"/>
          <ac:cxnSpMkLst>
            <pc:docMk/>
            <pc:sldMk cId="1411306591" sldId="272"/>
            <ac:cxnSpMk id="74" creationId="{B07048B0-7FBA-4A88-A230-E148AD8E6449}"/>
          </ac:cxnSpMkLst>
        </pc:cxnChg>
        <pc:cxnChg chg="add mod ord">
          <ac:chgData name="Annie Gilmore Bryant" userId="f7d795f2-1209-4b52-90c4-738122001f90" providerId="ADAL" clId="{72E5A1B4-9F07-4DD0-8512-E3D7D4AC5AEE}" dt="2022-07-10T01:57:11.512" v="7140" actId="167"/>
          <ac:cxnSpMkLst>
            <pc:docMk/>
            <pc:sldMk cId="1411306591" sldId="272"/>
            <ac:cxnSpMk id="79" creationId="{FB2C78AC-974A-43D4-B463-139A91C6624D}"/>
          </ac:cxnSpMkLst>
        </pc:cxnChg>
        <pc:cxnChg chg="del">
          <ac:chgData name="Annie Gilmore Bryant" userId="f7d795f2-1209-4b52-90c4-738122001f90" providerId="ADAL" clId="{72E5A1B4-9F07-4DD0-8512-E3D7D4AC5AEE}" dt="2022-07-10T01:57:19.842" v="7144" actId="478"/>
          <ac:cxnSpMkLst>
            <pc:docMk/>
            <pc:sldMk cId="1411306591" sldId="272"/>
            <ac:cxnSpMk id="84" creationId="{F9D5A942-C268-4403-BB9B-6BECBD69F21F}"/>
          </ac:cxnSpMkLst>
        </pc:cxnChg>
        <pc:cxnChg chg="del">
          <ac:chgData name="Annie Gilmore Bryant" userId="f7d795f2-1209-4b52-90c4-738122001f90" providerId="ADAL" clId="{72E5A1B4-9F07-4DD0-8512-E3D7D4AC5AEE}" dt="2022-07-10T01:57:17.800" v="7143" actId="478"/>
          <ac:cxnSpMkLst>
            <pc:docMk/>
            <pc:sldMk cId="1411306591" sldId="272"/>
            <ac:cxnSpMk id="87" creationId="{ADC30A8F-5DA1-477C-B8BE-3E109518174D}"/>
          </ac:cxnSpMkLst>
        </pc:cxnChg>
        <pc:cxnChg chg="add mod">
          <ac:chgData name="Annie Gilmore Bryant" userId="f7d795f2-1209-4b52-90c4-738122001f90" providerId="ADAL" clId="{72E5A1B4-9F07-4DD0-8512-E3D7D4AC5AEE}" dt="2022-07-10T07:04:17.572" v="9543" actId="1036"/>
          <ac:cxnSpMkLst>
            <pc:docMk/>
            <pc:sldMk cId="1411306591" sldId="272"/>
            <ac:cxnSpMk id="100" creationId="{C594F9E5-5AAC-4E95-AD79-4163585C893C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6:42:33.944" v="9450" actId="1076"/>
        <pc:sldMkLst>
          <pc:docMk/>
          <pc:sldMk cId="2642191891" sldId="273"/>
        </pc:sldMkLst>
        <pc:spChg chg="mod">
          <ac:chgData name="Annie Gilmore Bryant" userId="f7d795f2-1209-4b52-90c4-738122001f90" providerId="ADAL" clId="{72E5A1B4-9F07-4DD0-8512-E3D7D4AC5AEE}" dt="2022-07-10T02:49:16.134" v="7502" actId="20577"/>
          <ac:spMkLst>
            <pc:docMk/>
            <pc:sldMk cId="2642191891" sldId="273"/>
            <ac:spMk id="2" creationId="{8B3F99BC-6D8D-49ED-9C4E-C9797E9AD72D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7" creationId="{F0143365-E289-4BAD-9B0C-8FB5CA50018B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8" creationId="{DBD03FB7-E3E0-47A8-BDF7-4E98F85F1574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2" creationId="{79536325-CA88-4753-B11C-6A7EB7EBC692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4" creationId="{76CBADA6-CACB-4653-81DD-6A7FC63AB74C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5" creationId="{629CA9AA-5A15-4EE3-9504-7F08E0BD427A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6" creationId="{9216BDB9-3066-4953-AAAE-D25274660F98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9" creationId="{B25EEBAA-F759-48AA-9E10-082BEF000F34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0" creationId="{A5532296-A7C3-4EB9-B3CF-D606C80AEA84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6" creationId="{F03C8CE8-24A4-47C1-8CDC-3D9DBE32C4C6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8" creationId="{3B5A6CFE-EA9B-40EA-B879-5F00EFB9A74B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9" creationId="{FA4A0712-C1B0-4090-94BF-148A54975259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0" creationId="{3604ED3E-6985-4C08-94CC-290DC525604E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1" creationId="{7DE5CA77-7743-4A42-8F03-F2CBD2F25C29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2" creationId="{D54FF3C3-CCC0-4737-ACFE-D5DD72B48B9A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3" creationId="{1CC23A1B-C8E9-4C78-AE70-2BD4BFDD5578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5" creationId="{9A612177-B10C-4C70-8413-77EA91BCFCF2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7" creationId="{DD1598FA-C55A-4DA2-9CA2-C3883AC5FF59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8" creationId="{030AB816-9028-4F36-AF7D-393B54D21980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9" creationId="{E3B08BBC-F69C-46EB-AEC5-34286DD81C88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40" creationId="{440E265A-CEEE-4E5A-8D77-0BA8AAA68CC3}"/>
          </ac:spMkLst>
        </pc:spChg>
        <pc:grpChg chg="del">
          <ac:chgData name="Annie Gilmore Bryant" userId="f7d795f2-1209-4b52-90c4-738122001f90" providerId="ADAL" clId="{72E5A1B4-9F07-4DD0-8512-E3D7D4AC5AEE}" dt="2022-07-10T02:48:55.974" v="7365" actId="478"/>
          <ac:grpSpMkLst>
            <pc:docMk/>
            <pc:sldMk cId="2642191891" sldId="273"/>
            <ac:grpSpMk id="21" creationId="{F69A6025-6CC6-4515-94BC-9E205790EBC9}"/>
          </ac:grpSpMkLst>
        </pc:grpChg>
        <pc:graphicFrameChg chg="mod">
          <ac:chgData name="Annie Gilmore Bryant" userId="f7d795f2-1209-4b52-90c4-738122001f90" providerId="ADAL" clId="{72E5A1B4-9F07-4DD0-8512-E3D7D4AC5AEE}" dt="2022-07-10T06:40:40.454" v="9443" actId="1076"/>
          <ac:graphicFrameMkLst>
            <pc:docMk/>
            <pc:sldMk cId="2642191891" sldId="273"/>
            <ac:graphicFrameMk id="13" creationId="{14E5B878-D610-46C8-B7EE-B34D7234A131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0T06:40:40.454" v="9443" actId="1076"/>
          <ac:graphicFrameMkLst>
            <pc:docMk/>
            <pc:sldMk cId="2642191891" sldId="273"/>
            <ac:graphicFrameMk id="25" creationId="{4EFFC076-362B-4F6A-BA52-7ACEF08CFA3E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0T06:40:40.454" v="9443" actId="1076"/>
          <ac:graphicFrameMkLst>
            <pc:docMk/>
            <pc:sldMk cId="2642191891" sldId="273"/>
            <ac:graphicFrameMk id="27" creationId="{65373101-0B0B-4A00-B660-776B115F0790}"/>
          </ac:graphicFrameMkLst>
        </pc:graphicFrameChg>
        <pc:picChg chg="del">
          <ac:chgData name="Annie Gilmore Bryant" userId="f7d795f2-1209-4b52-90c4-738122001f90" providerId="ADAL" clId="{72E5A1B4-9F07-4DD0-8512-E3D7D4AC5AEE}" dt="2022-07-10T02:48:55.974" v="7365" actId="478"/>
          <ac:picMkLst>
            <pc:docMk/>
            <pc:sldMk cId="2642191891" sldId="273"/>
            <ac:picMk id="6" creationId="{B70C3DDC-C176-4631-9740-EC14FA5F9E83}"/>
          </ac:picMkLst>
        </pc:picChg>
        <pc:picChg chg="mod">
          <ac:chgData name="Annie Gilmore Bryant" userId="f7d795f2-1209-4b52-90c4-738122001f90" providerId="ADAL" clId="{72E5A1B4-9F07-4DD0-8512-E3D7D4AC5AEE}" dt="2022-07-10T06:42:33.944" v="9450" actId="1076"/>
          <ac:picMkLst>
            <pc:docMk/>
            <pc:sldMk cId="2642191891" sldId="273"/>
            <ac:picMk id="10" creationId="{45CC0D37-D4ED-4B8E-BE18-156735B75B54}"/>
          </ac:picMkLst>
        </pc:picChg>
        <pc:picChg chg="mod">
          <ac:chgData name="Annie Gilmore Bryant" userId="f7d795f2-1209-4b52-90c4-738122001f90" providerId="ADAL" clId="{72E5A1B4-9F07-4DD0-8512-E3D7D4AC5AEE}" dt="2022-07-10T06:42:33.944" v="9450" actId="1076"/>
          <ac:picMkLst>
            <pc:docMk/>
            <pc:sldMk cId="2642191891" sldId="273"/>
            <ac:picMk id="11" creationId="{F1E265AE-6CF4-43E6-9F3D-79D34A1A4120}"/>
          </ac:picMkLst>
        </pc:picChg>
        <pc:cxnChg chg="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17" creationId="{CCFBF5CB-4DD2-4504-B38F-E738794E2BEE}"/>
          </ac:cxnSpMkLst>
        </pc:cxnChg>
        <pc:cxnChg chg="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18" creationId="{570A1A6D-BFE5-4CF5-88DC-ACFF8D2FCB14}"/>
          </ac:cxnSpMkLst>
        </pc:cxnChg>
        <pc:cxnChg chg="add 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34" creationId="{893764D1-AA53-4078-8C58-7963EE90A29B}"/>
          </ac:cxnSpMkLst>
        </pc:cxnChg>
        <pc:cxnChg chg="add 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36" creationId="{E71324CE-DDFD-4235-A030-D26214EF528E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5:34:41.619" v="9174" actId="21"/>
        <pc:sldMkLst>
          <pc:docMk/>
          <pc:sldMk cId="469382748" sldId="274"/>
        </pc:sldMkLst>
        <pc:spChg chg="mod">
          <ac:chgData name="Annie Gilmore Bryant" userId="f7d795f2-1209-4b52-90c4-738122001f90" providerId="ADAL" clId="{72E5A1B4-9F07-4DD0-8512-E3D7D4AC5AEE}" dt="2022-07-10T04:09:43.008" v="8736" actId="20577"/>
          <ac:spMkLst>
            <pc:docMk/>
            <pc:sldMk cId="469382748" sldId="274"/>
            <ac:spMk id="2" creationId="{8B3F99BC-6D8D-49ED-9C4E-C9797E9AD72D}"/>
          </ac:spMkLst>
        </pc:spChg>
        <pc:spChg chg="mod">
          <ac:chgData name="Annie Gilmore Bryant" userId="f7d795f2-1209-4b52-90c4-738122001f90" providerId="ADAL" clId="{72E5A1B4-9F07-4DD0-8512-E3D7D4AC5AEE}" dt="2022-07-10T05:29:35.938" v="9172" actId="1076"/>
          <ac:spMkLst>
            <pc:docMk/>
            <pc:sldMk cId="469382748" sldId="274"/>
            <ac:spMk id="64" creationId="{F3378DDB-8A71-4CA2-AEB6-393B03BCC2FD}"/>
          </ac:spMkLst>
        </pc:spChg>
        <pc:spChg chg="mod">
          <ac:chgData name="Annie Gilmore Bryant" userId="f7d795f2-1209-4b52-90c4-738122001f90" providerId="ADAL" clId="{72E5A1B4-9F07-4DD0-8512-E3D7D4AC5AEE}" dt="2022-07-10T04:09:12.723" v="8716" actId="1076"/>
          <ac:spMkLst>
            <pc:docMk/>
            <pc:sldMk cId="469382748" sldId="274"/>
            <ac:spMk id="70" creationId="{AB3FEB08-DFAB-4091-AEAA-BA8B87558409}"/>
          </ac:spMkLst>
        </pc:spChg>
        <pc:spChg chg="mod">
          <ac:chgData name="Annie Gilmore Bryant" userId="f7d795f2-1209-4b52-90c4-738122001f90" providerId="ADAL" clId="{72E5A1B4-9F07-4DD0-8512-E3D7D4AC5AEE}" dt="2022-07-10T04:09:39.648" v="8730" actId="1076"/>
          <ac:spMkLst>
            <pc:docMk/>
            <pc:sldMk cId="469382748" sldId="274"/>
            <ac:spMk id="71" creationId="{0C694D34-5DB4-4A63-9900-9BA69BE544F0}"/>
          </ac:spMkLst>
        </pc:spChg>
        <pc:spChg chg="add mod">
          <ac:chgData name="Annie Gilmore Bryant" userId="f7d795f2-1209-4b52-90c4-738122001f90" providerId="ADAL" clId="{72E5A1B4-9F07-4DD0-8512-E3D7D4AC5AEE}" dt="2022-07-10T05:29:38.887" v="9173" actId="1076"/>
          <ac:spMkLst>
            <pc:docMk/>
            <pc:sldMk cId="469382748" sldId="274"/>
            <ac:spMk id="91" creationId="{5B28E1FE-BD4D-4982-9619-2F66BF667CE1}"/>
          </ac:spMkLst>
        </pc:spChg>
        <pc:spChg chg="mod">
          <ac:chgData name="Annie Gilmore Bryant" userId="f7d795f2-1209-4b52-90c4-738122001f90" providerId="ADAL" clId="{72E5A1B4-9F07-4DD0-8512-E3D7D4AC5AEE}" dt="2022-07-10T05:34:41.619" v="9174" actId="21"/>
          <ac:spMkLst>
            <pc:docMk/>
            <pc:sldMk cId="469382748" sldId="274"/>
            <ac:spMk id="95" creationId="{7AF7AC1D-869D-4D4C-9BF0-FDB9B3744AE6}"/>
          </ac:spMkLst>
        </pc:spChg>
        <pc:spChg chg="del">
          <ac:chgData name="Annie Gilmore Bryant" userId="f7d795f2-1209-4b52-90c4-738122001f90" providerId="ADAL" clId="{72E5A1B4-9F07-4DD0-8512-E3D7D4AC5AEE}" dt="2022-07-10T04:08:53.185" v="8705" actId="478"/>
          <ac:spMkLst>
            <pc:docMk/>
            <pc:sldMk cId="469382748" sldId="274"/>
            <ac:spMk id="102" creationId="{64586769-6080-4536-B0FD-D95935A71836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5" creationId="{612A2E66-6B56-42D5-9427-FC5FDCE6A9DF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6" creationId="{EC5A24DA-E71F-4134-AF15-A1461B259E00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7" creationId="{7D9AA67C-61B2-4813-BE3F-647BBDBA6C2D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8" creationId="{8B289830-BAEA-4A07-83E2-AC9CD92D1A93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9" creationId="{8E2A4B55-4A18-4603-A9E3-C8E23F378467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0" creationId="{4F8B0FE8-7C47-4464-8D94-82266242D381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1" creationId="{3FAD4113-EB21-4356-B8B0-034C12FA8266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2" creationId="{162E81F1-C6C7-4D8F-AD59-BDD82E441C3F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3" creationId="{0C4FD57E-3A51-452F-AC1E-3235DFBFFA2F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4" creationId="{B3115405-5F78-4CFE-8139-EAC3E55B94F7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5" creationId="{BB341BF5-89D7-416E-BF6A-F075DD0B89EB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6" creationId="{91D8AE97-5CD6-4264-8491-AC7C56D79457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22" creationId="{4BFE447A-22DE-443E-821B-65AF2A9D16C8}"/>
          </ac:spMkLst>
        </pc:spChg>
        <pc:grpChg chg="del">
          <ac:chgData name="Annie Gilmore Bryant" userId="f7d795f2-1209-4b52-90c4-738122001f90" providerId="ADAL" clId="{72E5A1B4-9F07-4DD0-8512-E3D7D4AC5AEE}" dt="2022-07-10T04:08:49.727" v="8704" actId="478"/>
          <ac:grpSpMkLst>
            <pc:docMk/>
            <pc:sldMk cId="469382748" sldId="274"/>
            <ac:grpSpMk id="104" creationId="{850039EC-322B-48BC-854B-BB04E5E46C92}"/>
          </ac:grpSpMkLst>
        </pc:grpChg>
        <pc:grpChg chg="del mod">
          <ac:chgData name="Annie Gilmore Bryant" userId="f7d795f2-1209-4b52-90c4-738122001f90" providerId="ADAL" clId="{72E5A1B4-9F07-4DD0-8512-E3D7D4AC5AEE}" dt="2022-07-10T04:19:33.706" v="8739" actId="165"/>
          <ac:grpSpMkLst>
            <pc:docMk/>
            <pc:sldMk cId="469382748" sldId="274"/>
            <ac:grpSpMk id="120" creationId="{1A08A529-E706-46B5-886C-15F23C22CAE2}"/>
          </ac:grpSpMkLst>
        </pc:grpChg>
        <pc:picChg chg="mod">
          <ac:chgData name="Annie Gilmore Bryant" userId="f7d795f2-1209-4b52-90c4-738122001f90" providerId="ADAL" clId="{72E5A1B4-9F07-4DD0-8512-E3D7D4AC5AEE}" dt="2022-07-10T05:29:28.928" v="9170" actId="1076"/>
          <ac:picMkLst>
            <pc:docMk/>
            <pc:sldMk cId="469382748" sldId="274"/>
            <ac:picMk id="65" creationId="{D905C95B-D41E-4540-AB01-20CBE8C1FD3F}"/>
          </ac:picMkLst>
        </pc:picChg>
        <pc:picChg chg="mod topLvl">
          <ac:chgData name="Annie Gilmore Bryant" userId="f7d795f2-1209-4b52-90c4-738122001f90" providerId="ADAL" clId="{72E5A1B4-9F07-4DD0-8512-E3D7D4AC5AEE}" dt="2022-07-10T04:19:56.266" v="8756" actId="1035"/>
          <ac:picMkLst>
            <pc:docMk/>
            <pc:sldMk cId="469382748" sldId="274"/>
            <ac:picMk id="67" creationId="{60350995-2B9F-4154-AD5B-4045913FA656}"/>
          </ac:picMkLst>
        </pc:picChg>
        <pc:picChg chg="mod topLvl">
          <ac:chgData name="Annie Gilmore Bryant" userId="f7d795f2-1209-4b52-90c4-738122001f90" providerId="ADAL" clId="{72E5A1B4-9F07-4DD0-8512-E3D7D4AC5AEE}" dt="2022-07-10T04:19:56.266" v="8756" actId="1035"/>
          <ac:picMkLst>
            <pc:docMk/>
            <pc:sldMk cId="469382748" sldId="274"/>
            <ac:picMk id="68" creationId="{D957822D-4AEB-4D87-B28C-4DC8D06C3860}"/>
          </ac:picMkLst>
        </pc:picChg>
        <pc:picChg chg="mod topLvl">
          <ac:chgData name="Annie Gilmore Bryant" userId="f7d795f2-1209-4b52-90c4-738122001f90" providerId="ADAL" clId="{72E5A1B4-9F07-4DD0-8512-E3D7D4AC5AEE}" dt="2022-07-10T04:19:57.793" v="8763" actId="1035"/>
          <ac:picMkLst>
            <pc:docMk/>
            <pc:sldMk cId="469382748" sldId="274"/>
            <ac:picMk id="73" creationId="{F52FFC99-2E88-44ED-BC1C-DEF0F705FAB6}"/>
          </ac:picMkLst>
        </pc:picChg>
        <pc:picChg chg="del">
          <ac:chgData name="Annie Gilmore Bryant" userId="f7d795f2-1209-4b52-90c4-738122001f90" providerId="ADAL" clId="{72E5A1B4-9F07-4DD0-8512-E3D7D4AC5AEE}" dt="2022-07-10T04:08:53.185" v="8705" actId="478"/>
          <ac:picMkLst>
            <pc:docMk/>
            <pc:sldMk cId="469382748" sldId="274"/>
            <ac:picMk id="101" creationId="{8509BAE0-9E6E-41F7-87F3-32EF37173B90}"/>
          </ac:picMkLst>
        </pc:picChg>
        <pc:cxnChg chg="mod">
          <ac:chgData name="Annie Gilmore Bryant" userId="f7d795f2-1209-4b52-90c4-738122001f90" providerId="ADAL" clId="{72E5A1B4-9F07-4DD0-8512-E3D7D4AC5AEE}" dt="2022-07-10T04:09:18.587" v="8718" actId="1076"/>
          <ac:cxnSpMkLst>
            <pc:docMk/>
            <pc:sldMk cId="469382748" sldId="274"/>
            <ac:cxnSpMk id="22" creationId="{E18B88CC-5D91-488E-AF8A-0672160E4D98}"/>
          </ac:cxnSpMkLst>
        </pc:cxnChg>
        <pc:cxnChg chg="add mod">
          <ac:chgData name="Annie Gilmore Bryant" userId="f7d795f2-1209-4b52-90c4-738122001f90" providerId="ADAL" clId="{72E5A1B4-9F07-4DD0-8512-E3D7D4AC5AEE}" dt="2022-07-10T04:09:25.435" v="8721" actId="1076"/>
          <ac:cxnSpMkLst>
            <pc:docMk/>
            <pc:sldMk cId="469382748" sldId="274"/>
            <ac:cxnSpMk id="90" creationId="{AE10FEDC-B8C8-44D0-81E0-0E6C65DAE756}"/>
          </ac:cxnSpMkLst>
        </pc:cxnChg>
        <pc:cxnChg chg="del">
          <ac:chgData name="Annie Gilmore Bryant" userId="f7d795f2-1209-4b52-90c4-738122001f90" providerId="ADAL" clId="{72E5A1B4-9F07-4DD0-8512-E3D7D4AC5AEE}" dt="2022-07-10T04:09:21.801" v="8719" actId="478"/>
          <ac:cxnSpMkLst>
            <pc:docMk/>
            <pc:sldMk cId="469382748" sldId="274"/>
            <ac:cxnSpMk id="100" creationId="{AE0A6937-1571-4957-B035-0EC86D9C3C36}"/>
          </ac:cxnSpMkLst>
        </pc:cxnChg>
        <pc:cxnChg chg="del">
          <ac:chgData name="Annie Gilmore Bryant" userId="f7d795f2-1209-4b52-90c4-738122001f90" providerId="ADAL" clId="{72E5A1B4-9F07-4DD0-8512-E3D7D4AC5AEE}" dt="2022-07-10T04:08:49.727" v="8704" actId="478"/>
          <ac:cxnSpMkLst>
            <pc:docMk/>
            <pc:sldMk cId="469382748" sldId="274"/>
            <ac:cxnSpMk id="117" creationId="{4B3C63C6-D34C-4791-A6D3-A4DF30F4EEE5}"/>
          </ac:cxnSpMkLst>
        </pc:cxnChg>
      </pc:sldChg>
      <pc:sldChg chg="addSp delSp modSp add mod setBg">
        <pc:chgData name="Annie Gilmore Bryant" userId="f7d795f2-1209-4b52-90c4-738122001f90" providerId="ADAL" clId="{72E5A1B4-9F07-4DD0-8512-E3D7D4AC5AEE}" dt="2022-07-11T02:28:51.013" v="10600" actId="404"/>
        <pc:sldMkLst>
          <pc:docMk/>
          <pc:sldMk cId="2244665621" sldId="275"/>
        </pc:sldMkLst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46" creationId="{D12AC447-0727-4B4F-8144-891410EAE106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90" creationId="{CEA68F8D-B524-4491-A64E-600B42BCACAA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91" creationId="{A687D9BF-C156-4C0C-AEA7-03C6C33C0327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11" creationId="{5964F56B-1DF3-4CE8-B32B-A9A0470AB189}"/>
          </ac:spMkLst>
        </pc:spChg>
        <pc:spChg chg="mod">
          <ac:chgData name="Annie Gilmore Bryant" userId="f7d795f2-1209-4b52-90c4-738122001f90" providerId="ADAL" clId="{72E5A1B4-9F07-4DD0-8512-E3D7D4AC5AEE}" dt="2022-07-10T06:32:38.896" v="9421" actId="20577"/>
          <ac:spMkLst>
            <pc:docMk/>
            <pc:sldMk cId="2244665621" sldId="275"/>
            <ac:spMk id="117" creationId="{A2BDA3EE-8BCB-43AB-86AB-4A0AD56B91B2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119" creationId="{4048217F-CB4A-4BA8-89F3-3CDFC06090D9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3" creationId="{16172B4D-B807-46D4-AE46-0B1F343CC249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4" creationId="{064DF4DF-2F8E-4B82-A3AD-AE3A82C967E6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7" creationId="{C5F701DE-79BA-44B6-9836-E102529AF7A2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8" creationId="{1950DA04-05C2-47E1-BF4A-FCDA1278FA7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29" creationId="{8BE0ADB5-5A97-41C9-9862-098AF7E2F17D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130" creationId="{D52A62E3-A43D-4523-AF1A-8097843975BC}"/>
          </ac:spMkLst>
        </pc:spChg>
        <pc:spChg chg="del">
          <ac:chgData name="Annie Gilmore Bryant" userId="f7d795f2-1209-4b52-90c4-738122001f90" providerId="ADAL" clId="{72E5A1B4-9F07-4DD0-8512-E3D7D4AC5AEE}" dt="2022-07-11T02:26:53.142" v="10364" actId="478"/>
          <ac:spMkLst>
            <pc:docMk/>
            <pc:sldMk cId="2244665621" sldId="275"/>
            <ac:spMk id="131" creationId="{75AAE1C1-B67B-4C8D-80A7-373D34803062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32" creationId="{BAC5E61B-E13F-4E46-81F7-4A16C2022D42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2" creationId="{A131A9D2-541B-48DA-9552-E57C382A0311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3" creationId="{F476BE07-A5F0-4117-9F32-17786908079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4" creationId="{578D15D2-04D2-4BAF-BAB0-C36C40B2471C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5" creationId="{11A7B640-FC30-411C-85D7-13A206F84425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6" creationId="{8390E146-4A74-4081-85AD-23BCDAB8B3E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7" creationId="{2811391D-8B65-434E-B2BD-5E19C3F4916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8" creationId="{8EE09280-0F64-4781-B264-F87522471D64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9" creationId="{9AC2B7CA-E016-4A0E-82DE-870E99BC007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0" creationId="{E42E87B5-5806-4017-BF4C-E949DC53436C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1" creationId="{3D299A06-0435-414F-A3D5-98804085DE21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2" creationId="{7B782DA6-53E3-4B78-8F56-5A87E8BCF25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3" creationId="{DA04B90F-D1AF-4CBA-B58A-E452CFC7370B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9" creationId="{54A7FDBB-0C4E-4BE3-AD62-931FA699FEA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0" creationId="{14B4FC1F-E296-437F-9299-F9C98C46B387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1" creationId="{08E31484-E5E9-4302-AA44-B228194FD292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2" creationId="{C8B191F4-0B26-4176-AE3D-8E06C0C112A1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3" creationId="{08560876-5C50-4D5A-9B00-D8D5BF1DC899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4" creationId="{67D11F5A-2B3F-49B1-8A4C-82CCAD12D026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5" creationId="{A73EA321-B76E-4125-8EF3-EB216F36BCEB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6" creationId="{2E933AB9-9EDA-4937-A34F-AD3C92901454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7" creationId="{873AACE6-9C59-4249-BAEB-119F885FCBF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8" creationId="{FA09C443-807E-4633-AEEC-B4080BE1301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9" creationId="{698106BC-4EF3-4EC8-A1D3-BD867CE1B28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0" creationId="{A19C38C1-FC0F-4763-9EED-E55369C2A5C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4" creationId="{56B72501-12EC-4DE0-83AB-7A2D2F2D5837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5" creationId="{FA510723-EF6B-414C-9D7A-D5E8299F3FAB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6" creationId="{EFB99C42-246A-4E95-85C0-59B64036085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7" creationId="{3D9C6BDF-D6AB-4C1D-8AB8-16524BB3C75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8" creationId="{00FCA594-9199-48FA-AA7F-25FBCEA5A154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9" creationId="{6D182991-856F-4D03-9A9C-4009A4E9D9DC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0" creationId="{D35771C4-1E16-4344-B5FC-05EB6642B9AA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192" creationId="{0CA9E452-4138-489A-991A-96FDC7513376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3" creationId="{016C9AC5-82A1-4246-87A2-06431B479C09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4" creationId="{5646C07E-4853-42AB-8635-AB899D74D3B9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6" creationId="{E3374A95-9C51-4DE7-A16D-84D371432218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7" creationId="{2A6A4B37-DF71-4211-84C8-3C4B469E217C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8" creationId="{EB9656E8-3BE8-4BB0-B5F7-4966D7F12D33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201" creationId="{1C28345A-2A88-45DB-915D-6045AC04A34F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202" creationId="{513F73A5-0439-4E54-B092-21B27CE578E0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03" creationId="{642EA76B-1F9F-459A-B66E-9AF7A0F1D7E3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04" creationId="{9C2F01F1-2DD3-43F8-8F04-5EFB0D65A725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5" creationId="{9B6F1E14-E681-4EEE-900E-49B6724147D4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6" creationId="{BD60D7AB-4E66-422D-9A0A-0D5A8F9F5077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7" creationId="{5A5A595D-8E23-4B71-8439-891D9C1A982E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9" creationId="{54ABF29F-849B-4AD9-9DEC-5FAAB8CEB9DF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0" creationId="{911DF417-BD84-49FB-8505-9319433552B7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1" creationId="{1D229C45-B753-4188-BB18-4D7B4F6D081F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4" creationId="{A1F1083E-E167-4894-9191-704CB2EC42CA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5" creationId="{BF890CA9-60C7-4D91-B709-E11DFE04492D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16" creationId="{13F3FB44-1037-49FB-86B4-F94B1633BC5D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18" creationId="{BB444D94-6E1C-46F6-8D80-590321EDE398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19" creationId="{50AFD446-840C-4ECD-BB26-7F42A3595DFB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20" creationId="{50538D2E-0B3A-46EB-ADDB-EB0B4FB25FE1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23" creationId="{098ED387-3D17-4265-B79C-F51689FB8F2F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24" creationId="{D0BB0DE8-8E3D-4DC8-9768-7DDF2AB16DD1}"/>
          </ac:spMkLst>
        </pc:spChg>
        <pc:spChg chg="add mod">
          <ac:chgData name="Annie Gilmore Bryant" userId="f7d795f2-1209-4b52-90c4-738122001f90" providerId="ADAL" clId="{72E5A1B4-9F07-4DD0-8512-E3D7D4AC5AEE}" dt="2022-07-11T02:28:51.013" v="10600" actId="404"/>
          <ac:spMkLst>
            <pc:docMk/>
            <pc:sldMk cId="2244665621" sldId="275"/>
            <ac:spMk id="225" creationId="{A6A1EB3E-B1A5-4B15-8C11-A973F4FBDF27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323" creationId="{947E1599-21BF-4AB2-B4E7-3F19F11D1722}"/>
          </ac:spMkLst>
        </pc:spChg>
        <pc:spChg chg="mod">
          <ac:chgData name="Annie Gilmore Bryant" userId="f7d795f2-1209-4b52-90c4-738122001f90" providerId="ADAL" clId="{72E5A1B4-9F07-4DD0-8512-E3D7D4AC5AEE}" dt="2022-07-11T02:27:42.616" v="10468" actId="1076"/>
          <ac:spMkLst>
            <pc:docMk/>
            <pc:sldMk cId="2244665621" sldId="275"/>
            <ac:spMk id="324" creationId="{5D848E33-F6D6-466A-9FE5-3797B7A71886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29" creationId="{1F48A309-D7C0-4FE4-882D-5C5CFB294C0C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0" creationId="{54396E7D-2A0E-4B20-8796-66D857A2DD6E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2" creationId="{E2197DC9-C95C-4E4F-8EEE-F675F089FE9F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3" creationId="{EDA58AE5-3589-4856-8F2F-4E560CFE62A8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5" creationId="{95921AAC-D8B0-48BF-B79F-C8386C2D45AB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6" creationId="{F0A3B0FF-662F-46A9-801E-C0275DBA634C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8" creationId="{CC523B33-1540-4451-AFDB-9A928A95C22A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40" creationId="{3C570123-EFD5-4FA9-86A7-9FAB7736696E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44" creationId="{A153C046-97D4-4891-89D4-A561B0F5BD1D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45" creationId="{8B18EA5F-3428-4C89-9ED2-3909CD3ADBF9}"/>
          </ac:spMkLst>
        </pc:spChg>
        <pc:spChg chg="mod">
          <ac:chgData name="Annie Gilmore Bryant" userId="f7d795f2-1209-4b52-90c4-738122001f90" providerId="ADAL" clId="{72E5A1B4-9F07-4DD0-8512-E3D7D4AC5AEE}" dt="2022-07-11T02:28:21.704" v="10554" actId="1038"/>
          <ac:spMkLst>
            <pc:docMk/>
            <pc:sldMk cId="2244665621" sldId="275"/>
            <ac:spMk id="352" creationId="{28ED3A0E-6683-426C-8D49-61F0CC9789E4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425" creationId="{FB975AAA-D8C7-4E1D-AADC-D0E241CA5899}"/>
          </ac:spMkLst>
        </pc:spChg>
        <pc:spChg chg="mod">
          <ac:chgData name="Annie Gilmore Bryant" userId="f7d795f2-1209-4b52-90c4-738122001f90" providerId="ADAL" clId="{72E5A1B4-9F07-4DD0-8512-E3D7D4AC5AEE}" dt="2022-07-11T02:28:15.033" v="10527" actId="14100"/>
          <ac:spMkLst>
            <pc:docMk/>
            <pc:sldMk cId="2244665621" sldId="275"/>
            <ac:spMk id="426" creationId="{FD076589-E603-4135-B83F-41B13EE2A4A3}"/>
          </ac:spMkLst>
        </pc:spChg>
        <pc:grpChg chg="del">
          <ac:chgData name="Annie Gilmore Bryant" userId="f7d795f2-1209-4b52-90c4-738122001f90" providerId="ADAL" clId="{72E5A1B4-9F07-4DD0-8512-E3D7D4AC5AEE}" dt="2022-07-11T02:26:00.267" v="10291" actId="478"/>
          <ac:grpSpMkLst>
            <pc:docMk/>
            <pc:sldMk cId="2244665621" sldId="275"/>
            <ac:grpSpMk id="21" creationId="{59ECDD54-A9CA-44E6-A96B-8FB0E61167C4}"/>
          </ac:grpSpMkLst>
        </pc:grpChg>
        <pc:grpChg chg="mod">
          <ac:chgData name="Annie Gilmore Bryant" userId="f7d795f2-1209-4b52-90c4-738122001f90" providerId="ADAL" clId="{72E5A1B4-9F07-4DD0-8512-E3D7D4AC5AEE}" dt="2022-07-11T02:28:01.536" v="10497" actId="1037"/>
          <ac:grpSpMkLst>
            <pc:docMk/>
            <pc:sldMk cId="2244665621" sldId="275"/>
            <ac:grpSpMk id="133" creationId="{9A74D0DB-D52F-45F7-AA52-FDF6524E9698}"/>
          </ac:grpSpMkLst>
        </pc:grpChg>
        <pc:grpChg chg="mod">
          <ac:chgData name="Annie Gilmore Bryant" userId="f7d795f2-1209-4b52-90c4-738122001f90" providerId="ADAL" clId="{72E5A1B4-9F07-4DD0-8512-E3D7D4AC5AEE}" dt="2022-07-11T02:28:01.536" v="10497" actId="1037"/>
          <ac:grpSpMkLst>
            <pc:docMk/>
            <pc:sldMk cId="2244665621" sldId="275"/>
            <ac:grpSpMk id="151" creationId="{7D49458A-71D2-4E72-B4EE-F6B647D4D766}"/>
          </ac:grpSpMkLst>
        </pc:grpChg>
        <pc:grpChg chg="mod">
          <ac:chgData name="Annie Gilmore Bryant" userId="f7d795f2-1209-4b52-90c4-738122001f90" providerId="ADAL" clId="{72E5A1B4-9F07-4DD0-8512-E3D7D4AC5AEE}" dt="2022-07-11T02:28:01.536" v="10497" actId="1037"/>
          <ac:grpSpMkLst>
            <pc:docMk/>
            <pc:sldMk cId="2244665621" sldId="275"/>
            <ac:grpSpMk id="168" creationId="{A30BDF01-3512-4173-9DB0-91A3A2DB5FC5}"/>
          </ac:grpSpMkLst>
        </pc:grpChg>
        <pc:grpChg chg="mod">
          <ac:chgData name="Annie Gilmore Bryant" userId="f7d795f2-1209-4b52-90c4-738122001f90" providerId="ADAL" clId="{72E5A1B4-9F07-4DD0-8512-E3D7D4AC5AEE}" dt="2022-07-11T02:28:30.453" v="10580" actId="1038"/>
          <ac:grpSpMkLst>
            <pc:docMk/>
            <pc:sldMk cId="2244665621" sldId="275"/>
            <ac:grpSpMk id="408" creationId="{37BF5438-5290-46B0-88FE-B62CBCA8A5D0}"/>
          </ac:grpSpMkLst>
        </pc:grpChg>
        <pc:graphicFrameChg chg="del">
          <ac:chgData name="Annie Gilmore Bryant" userId="f7d795f2-1209-4b52-90c4-738122001f90" providerId="ADAL" clId="{72E5A1B4-9F07-4DD0-8512-E3D7D4AC5AEE}" dt="2022-07-11T02:25:37.074" v="10280" actId="478"/>
          <ac:graphicFrameMkLst>
            <pc:docMk/>
            <pc:sldMk cId="2244665621" sldId="275"/>
            <ac:graphicFrameMk id="92" creationId="{8D480279-C71B-4E28-858F-33F75D2085E2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1T02:28:01.536" v="10497" actId="1037"/>
          <ac:graphicFrameMkLst>
            <pc:docMk/>
            <pc:sldMk cId="2244665621" sldId="275"/>
            <ac:graphicFrameMk id="195" creationId="{00553B84-ACFC-4AE1-99CE-16B5B40FE625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11T02:26:00.267" v="10291" actId="478"/>
          <ac:graphicFrameMkLst>
            <pc:docMk/>
            <pc:sldMk cId="2244665621" sldId="275"/>
            <ac:graphicFrameMk id="208" creationId="{AE756117-8001-438C-A261-A2FD076EC668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1T02:28:33.540" v="10583" actId="1038"/>
          <ac:graphicFrameMkLst>
            <pc:docMk/>
            <pc:sldMk cId="2244665621" sldId="275"/>
            <ac:graphicFrameMk id="217" creationId="{437BB733-3603-4892-BC80-4DB42CF07AD9}"/>
          </ac:graphicFrameMkLst>
        </pc:graphicFrameChg>
        <pc:graphicFrameChg chg="mod">
          <ac:chgData name="Annie Gilmore Bryant" userId="f7d795f2-1209-4b52-90c4-738122001f90" providerId="ADAL" clId="{72E5A1B4-9F07-4DD0-8512-E3D7D4AC5AEE}" dt="2022-07-11T02:28:36.537" v="10589" actId="1038"/>
          <ac:graphicFrameMkLst>
            <pc:docMk/>
            <pc:sldMk cId="2244665621" sldId="275"/>
            <ac:graphicFrameMk id="325" creationId="{E52F1A40-7014-4510-9566-8A00E3D5E61C}"/>
          </ac:graphicFrameMkLst>
        </pc:graphicFrameChg>
        <pc:graphicFrameChg chg="mod">
          <ac:chgData name="Annie Gilmore Bryant" userId="f7d795f2-1209-4b52-90c4-738122001f90" providerId="ADAL" clId="{72E5A1B4-9F07-4DD0-8512-E3D7D4AC5AEE}" dt="2022-07-11T02:28:36.537" v="10589" actId="1038"/>
          <ac:graphicFrameMkLst>
            <pc:docMk/>
            <pc:sldMk cId="2244665621" sldId="275"/>
            <ac:graphicFrameMk id="328" creationId="{58934A7F-1F70-4492-A2DC-804B702D23FD}"/>
          </ac:graphicFrameMkLst>
        </pc:graphicFrameChg>
        <pc:cxnChg chg="del">
          <ac:chgData name="Annie Gilmore Bryant" userId="f7d795f2-1209-4b52-90c4-738122001f90" providerId="ADAL" clId="{72E5A1B4-9F07-4DD0-8512-E3D7D4AC5AEE}" dt="2022-07-11T02:25:37.074" v="10280" actId="478"/>
          <ac:cxnSpMkLst>
            <pc:docMk/>
            <pc:sldMk cId="2244665621" sldId="275"/>
            <ac:cxnSpMk id="125" creationId="{88E8FA20-8413-43D1-BDD0-CE81094ACBFA}"/>
          </ac:cxnSpMkLst>
        </pc:cxnChg>
        <pc:cxnChg chg="del">
          <ac:chgData name="Annie Gilmore Bryant" userId="f7d795f2-1209-4b52-90c4-738122001f90" providerId="ADAL" clId="{72E5A1B4-9F07-4DD0-8512-E3D7D4AC5AEE}" dt="2022-07-11T02:25:37.074" v="10280" actId="478"/>
          <ac:cxnSpMkLst>
            <pc:docMk/>
            <pc:sldMk cId="2244665621" sldId="275"/>
            <ac:cxnSpMk id="126" creationId="{EFA276CB-B06C-4BA7-8B91-C38171A2AB41}"/>
          </ac:cxnSpMkLst>
        </pc:cxnChg>
        <pc:cxnChg chg="mod">
          <ac:chgData name="Annie Gilmore Bryant" userId="f7d795f2-1209-4b52-90c4-738122001f90" providerId="ADAL" clId="{72E5A1B4-9F07-4DD0-8512-E3D7D4AC5AEE}" dt="2022-07-11T02:26:20.182" v="10294" actId="208"/>
          <ac:cxnSpMkLst>
            <pc:docMk/>
            <pc:sldMk cId="2244665621" sldId="275"/>
            <ac:cxnSpMk id="147" creationId="{C12BB435-51AB-40F4-947C-0A5172215EAD}"/>
          </ac:cxnSpMkLst>
        </pc:cxnChg>
        <pc:cxnChg chg="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164" creationId="{DDB13592-3F04-4B90-8DFE-E4390287AA80}"/>
          </ac:cxnSpMkLst>
        </pc:cxnChg>
        <pc:cxnChg chg="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181" creationId="{BE052F45-9FCB-4F18-9207-3707F99F4E4F}"/>
          </ac:cxnSpMkLst>
        </pc:cxnChg>
        <pc:cxnChg chg="add 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199" creationId="{BA5BA28E-EEB2-44F6-86C1-66BA862C1AA0}"/>
          </ac:cxnSpMkLst>
        </pc:cxnChg>
        <pc:cxnChg chg="add 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200" creationId="{353E538D-03BC-4686-808E-8089E6FBDD11}"/>
          </ac:cxnSpMkLst>
        </pc:cxnChg>
        <pc:cxnChg chg="del">
          <ac:chgData name="Annie Gilmore Bryant" userId="f7d795f2-1209-4b52-90c4-738122001f90" providerId="ADAL" clId="{72E5A1B4-9F07-4DD0-8512-E3D7D4AC5AEE}" dt="2022-07-11T02:26:00.267" v="10291" actId="478"/>
          <ac:cxnSpMkLst>
            <pc:docMk/>
            <pc:sldMk cId="2244665621" sldId="275"/>
            <ac:cxnSpMk id="212" creationId="{3FC3E1A9-5212-449B-AAF0-69B9E52B8806}"/>
          </ac:cxnSpMkLst>
        </pc:cxnChg>
        <pc:cxnChg chg="del">
          <ac:chgData name="Annie Gilmore Bryant" userId="f7d795f2-1209-4b52-90c4-738122001f90" providerId="ADAL" clId="{72E5A1B4-9F07-4DD0-8512-E3D7D4AC5AEE}" dt="2022-07-11T02:26:00.267" v="10291" actId="478"/>
          <ac:cxnSpMkLst>
            <pc:docMk/>
            <pc:sldMk cId="2244665621" sldId="275"/>
            <ac:cxnSpMk id="213" creationId="{53BBA89F-D93C-4FA7-81E2-36356D4B2B52}"/>
          </ac:cxnSpMkLst>
        </pc:cxnChg>
        <pc:cxnChg chg="add mod">
          <ac:chgData name="Annie Gilmore Bryant" userId="f7d795f2-1209-4b52-90c4-738122001f90" providerId="ADAL" clId="{72E5A1B4-9F07-4DD0-8512-E3D7D4AC5AEE}" dt="2022-07-11T02:28:33.540" v="10583" actId="1038"/>
          <ac:cxnSpMkLst>
            <pc:docMk/>
            <pc:sldMk cId="2244665621" sldId="275"/>
            <ac:cxnSpMk id="221" creationId="{5F1C7B65-48A8-488D-BC52-54DDEB0091F4}"/>
          </ac:cxnSpMkLst>
        </pc:cxnChg>
        <pc:cxnChg chg="add mod">
          <ac:chgData name="Annie Gilmore Bryant" userId="f7d795f2-1209-4b52-90c4-738122001f90" providerId="ADAL" clId="{72E5A1B4-9F07-4DD0-8512-E3D7D4AC5AEE}" dt="2022-07-11T02:28:33.540" v="10583" actId="1038"/>
          <ac:cxnSpMkLst>
            <pc:docMk/>
            <pc:sldMk cId="2244665621" sldId="275"/>
            <ac:cxnSpMk id="222" creationId="{A073793F-14AB-4565-89C9-D809BD7D8786}"/>
          </ac:cxnSpMkLst>
        </pc:cxnChg>
        <pc:cxnChg chg="mod">
          <ac:chgData name="Annie Gilmore Bryant" userId="f7d795f2-1209-4b52-90c4-738122001f90" providerId="ADAL" clId="{72E5A1B4-9F07-4DD0-8512-E3D7D4AC5AEE}" dt="2022-07-11T02:28:36.537" v="10589" actId="1038"/>
          <ac:cxnSpMkLst>
            <pc:docMk/>
            <pc:sldMk cId="2244665621" sldId="275"/>
            <ac:cxnSpMk id="337" creationId="{FA2DEABB-78EA-493A-ADBB-267A303773E9}"/>
          </ac:cxnSpMkLst>
        </pc:cxnChg>
        <pc:cxnChg chg="mod">
          <ac:chgData name="Annie Gilmore Bryant" userId="f7d795f2-1209-4b52-90c4-738122001f90" providerId="ADAL" clId="{72E5A1B4-9F07-4DD0-8512-E3D7D4AC5AEE}" dt="2022-07-11T02:28:36.537" v="10589" actId="1038"/>
          <ac:cxnSpMkLst>
            <pc:docMk/>
            <pc:sldMk cId="2244665621" sldId="275"/>
            <ac:cxnSpMk id="339" creationId="{85EB8F3D-794C-41F3-8487-C6B9241D54E6}"/>
          </ac:cxnSpMkLst>
        </pc:cxnChg>
      </pc:sldChg>
      <pc:sldChg chg="delSp add mod ord">
        <pc:chgData name="Annie Gilmore Bryant" userId="f7d795f2-1209-4b52-90c4-738122001f90" providerId="ADAL" clId="{72E5A1B4-9F07-4DD0-8512-E3D7D4AC5AEE}" dt="2022-07-12T00:53:18.036" v="13935"/>
        <pc:sldMkLst>
          <pc:docMk/>
          <pc:sldMk cId="988806920" sldId="276"/>
        </pc:sldMkLst>
        <pc:spChg chg="del">
          <ac:chgData name="Annie Gilmore Bryant" userId="f7d795f2-1209-4b52-90c4-738122001f90" providerId="ADAL" clId="{72E5A1B4-9F07-4DD0-8512-E3D7D4AC5AEE}" dt="2022-07-11T05:53:44.370" v="12964" actId="478"/>
          <ac:spMkLst>
            <pc:docMk/>
            <pc:sldMk cId="988806920" sldId="276"/>
            <ac:spMk id="13" creationId="{E100ED14-A18E-4365-9088-FB3E8750963D}"/>
          </ac:spMkLst>
        </pc:spChg>
        <pc:picChg chg="del">
          <ac:chgData name="Annie Gilmore Bryant" userId="f7d795f2-1209-4b52-90c4-738122001f90" providerId="ADAL" clId="{72E5A1B4-9F07-4DD0-8512-E3D7D4AC5AEE}" dt="2022-07-11T05:53:44.370" v="12964" actId="478"/>
          <ac:picMkLst>
            <pc:docMk/>
            <pc:sldMk cId="988806920" sldId="276"/>
            <ac:picMk id="4" creationId="{A477A787-6034-45B3-AA6B-FF165678FBDD}"/>
          </ac:picMkLst>
        </pc:picChg>
      </pc:sldChg>
      <pc:sldChg chg="modSp new mod">
        <pc:chgData name="Annie Gilmore Bryant" userId="f7d795f2-1209-4b52-90c4-738122001f90" providerId="ADAL" clId="{72E5A1B4-9F07-4DD0-8512-E3D7D4AC5AEE}" dt="2022-07-11T06:03:22.529" v="13017" actId="20577"/>
        <pc:sldMkLst>
          <pc:docMk/>
          <pc:sldMk cId="356335531" sldId="277"/>
        </pc:sldMkLst>
        <pc:spChg chg="mod">
          <ac:chgData name="Annie Gilmore Bryant" userId="f7d795f2-1209-4b52-90c4-738122001f90" providerId="ADAL" clId="{72E5A1B4-9F07-4DD0-8512-E3D7D4AC5AEE}" dt="2022-07-11T06:03:22.529" v="13017" actId="20577"/>
          <ac:spMkLst>
            <pc:docMk/>
            <pc:sldMk cId="356335531" sldId="277"/>
            <ac:spMk id="2" creationId="{F26CCE3D-7FFF-42D9-B6EB-649F1BC38D8D}"/>
          </ac:spMkLst>
        </pc:spChg>
      </pc:sldChg>
      <pc:sldChg chg="modSp add mod">
        <pc:chgData name="Annie Gilmore Bryant" userId="f7d795f2-1209-4b52-90c4-738122001f90" providerId="ADAL" clId="{72E5A1B4-9F07-4DD0-8512-E3D7D4AC5AEE}" dt="2022-07-11T06:03:30.158" v="13042" actId="20577"/>
        <pc:sldMkLst>
          <pc:docMk/>
          <pc:sldMk cId="28043514" sldId="278"/>
        </pc:sldMkLst>
        <pc:spChg chg="mod">
          <ac:chgData name="Annie Gilmore Bryant" userId="f7d795f2-1209-4b52-90c4-738122001f90" providerId="ADAL" clId="{72E5A1B4-9F07-4DD0-8512-E3D7D4AC5AEE}" dt="2022-07-11T06:03:30.158" v="13042" actId="20577"/>
          <ac:spMkLst>
            <pc:docMk/>
            <pc:sldMk cId="28043514" sldId="278"/>
            <ac:spMk id="2" creationId="{F26CCE3D-7FFF-42D9-B6EB-649F1BC38D8D}"/>
          </ac:spMkLst>
        </pc:spChg>
      </pc:sldChg>
      <pc:sldChg chg="modSp new mod ord">
        <pc:chgData name="Annie Gilmore Bryant" userId="f7d795f2-1209-4b52-90c4-738122001f90" providerId="ADAL" clId="{72E5A1B4-9F07-4DD0-8512-E3D7D4AC5AEE}" dt="2022-07-11T06:10:38.600" v="13359"/>
        <pc:sldMkLst>
          <pc:docMk/>
          <pc:sldMk cId="3058484679" sldId="279"/>
        </pc:sldMkLst>
        <pc:spChg chg="mod">
          <ac:chgData name="Annie Gilmore Bryant" userId="f7d795f2-1209-4b52-90c4-738122001f90" providerId="ADAL" clId="{72E5A1B4-9F07-4DD0-8512-E3D7D4AC5AEE}" dt="2022-07-11T06:08:24.799" v="13111" actId="20577"/>
          <ac:spMkLst>
            <pc:docMk/>
            <pc:sldMk cId="3058484679" sldId="279"/>
            <ac:spMk id="2" creationId="{722B6E8B-C459-45B0-9D34-6C6CE7C84C52}"/>
          </ac:spMkLst>
        </pc:spChg>
        <pc:spChg chg="mod">
          <ac:chgData name="Annie Gilmore Bryant" userId="f7d795f2-1209-4b52-90c4-738122001f90" providerId="ADAL" clId="{72E5A1B4-9F07-4DD0-8512-E3D7D4AC5AEE}" dt="2022-07-11T06:10:28.459" v="13357" actId="20577"/>
          <ac:spMkLst>
            <pc:docMk/>
            <pc:sldMk cId="3058484679" sldId="279"/>
            <ac:spMk id="3" creationId="{53CE40E7-969E-43DF-BE05-AA094C527545}"/>
          </ac:spMkLst>
        </pc:spChg>
      </pc:sldChg>
      <pc:sldChg chg="modSp add mod">
        <pc:chgData name="Annie Gilmore Bryant" userId="f7d795f2-1209-4b52-90c4-738122001f90" providerId="ADAL" clId="{72E5A1B4-9F07-4DD0-8512-E3D7D4AC5AEE}" dt="2022-07-11T06:10:53.156" v="13381" actId="27636"/>
        <pc:sldMkLst>
          <pc:docMk/>
          <pc:sldMk cId="3515360675" sldId="280"/>
        </pc:sldMkLst>
        <pc:spChg chg="mod">
          <ac:chgData name="Annie Gilmore Bryant" userId="f7d795f2-1209-4b52-90c4-738122001f90" providerId="ADAL" clId="{72E5A1B4-9F07-4DD0-8512-E3D7D4AC5AEE}" dt="2022-07-11T06:10:51.061" v="13379" actId="20577"/>
          <ac:spMkLst>
            <pc:docMk/>
            <pc:sldMk cId="3515360675" sldId="280"/>
            <ac:spMk id="2" creationId="{722B6E8B-C459-45B0-9D34-6C6CE7C84C52}"/>
          </ac:spMkLst>
        </pc:spChg>
        <pc:spChg chg="mod">
          <ac:chgData name="Annie Gilmore Bryant" userId="f7d795f2-1209-4b52-90c4-738122001f90" providerId="ADAL" clId="{72E5A1B4-9F07-4DD0-8512-E3D7D4AC5AEE}" dt="2022-07-11T06:10:53.156" v="13381" actId="27636"/>
          <ac:spMkLst>
            <pc:docMk/>
            <pc:sldMk cId="3515360675" sldId="280"/>
            <ac:spMk id="3" creationId="{53CE40E7-969E-43DF-BE05-AA094C527545}"/>
          </ac:spMkLst>
        </pc:spChg>
      </pc:sldChg>
      <pc:sldChg chg="modSp add mod">
        <pc:chgData name="Annie Gilmore Bryant" userId="f7d795f2-1209-4b52-90c4-738122001f90" providerId="ADAL" clId="{72E5A1B4-9F07-4DD0-8512-E3D7D4AC5AEE}" dt="2022-07-11T06:12:12.910" v="13931" actId="20577"/>
        <pc:sldMkLst>
          <pc:docMk/>
          <pc:sldMk cId="3803630017" sldId="281"/>
        </pc:sldMkLst>
        <pc:spChg chg="mod">
          <ac:chgData name="Annie Gilmore Bryant" userId="f7d795f2-1209-4b52-90c4-738122001f90" providerId="ADAL" clId="{72E5A1B4-9F07-4DD0-8512-E3D7D4AC5AEE}" dt="2022-07-11T06:10:59.237" v="13400" actId="20577"/>
          <ac:spMkLst>
            <pc:docMk/>
            <pc:sldMk cId="3803630017" sldId="281"/>
            <ac:spMk id="2" creationId="{722B6E8B-C459-45B0-9D34-6C6CE7C84C52}"/>
          </ac:spMkLst>
        </pc:spChg>
        <pc:spChg chg="mod">
          <ac:chgData name="Annie Gilmore Bryant" userId="f7d795f2-1209-4b52-90c4-738122001f90" providerId="ADAL" clId="{72E5A1B4-9F07-4DD0-8512-E3D7D4AC5AEE}" dt="2022-07-11T06:12:12.910" v="13931" actId="20577"/>
          <ac:spMkLst>
            <pc:docMk/>
            <pc:sldMk cId="3803630017" sldId="281"/>
            <ac:spMk id="3" creationId="{53CE40E7-969E-43DF-BE05-AA094C5275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3D9F-530B-420E-87BD-8DE0948961D8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3565F-8720-4C1F-A04E-0E1D44BBB7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74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82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1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46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05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Banks STS in schizophrenia: https://www.frontiersin.org/articles/10.3389/fpsyg.2018.00578/full, https://pubmed.ncbi.nlm.nih.gov/23956120/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61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Banks STS in schizophrenia: https://www.frontiersin.org/articles/10.3389/fpsyg.2018.00578/full, https://pubmed.ncbi.nlm.nih.gov/23956120/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92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241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15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B96B-0C91-46C7-9EFB-4419B247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BDF46-F48E-4367-91CB-9965EC11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3811-015C-4BDC-9422-0C037AAD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629C-D434-4BBB-B8D5-4C77236A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EFE1-CC4F-43A1-B0B1-67CD768E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9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8409-F1E6-4CCE-A35F-00D42089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3524-A128-4423-AD07-B9BE6804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7D84-85D5-4703-9D62-5994529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5FBD-31E0-4489-8BDD-AF944A4C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3084-3E1F-4F6C-BAC8-F88D4806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9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A975E-4DCA-4A92-AD57-0B1DC64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E73AA-2900-4472-A16C-CDE3E30B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3C7-E00B-4A1B-854F-D4F5FB3F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91B6-3EF3-4905-8503-B578028B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1276-1FFF-41B5-9C1A-04C4C3B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92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041-0BB2-439A-9277-83277184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F454-2CEC-4504-9097-F39C664E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B735-2D8A-424D-8AD5-87F407D6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948C-5279-445B-ADC0-120C72E2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AA9E-4E0D-43D4-9DC7-3B4565FF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F3F6-59E3-4343-851B-C6052790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290B-48F9-41EA-BBF6-FE459BD3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3AAF-C907-4118-89D6-CE83947D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96C9-2DA3-4617-A815-D92DB6A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DE43-CE9E-460B-8186-68020C57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5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DBC-52F1-4B12-AC0E-1B6E97DC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C90-4E88-4623-A752-C9912331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55A01-D78C-426A-953A-87F835EE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9B913-1D5B-46EC-9A5E-AFF61A5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233F-DE88-439D-B1D5-E4841FE5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0032-7318-4091-90CA-43A38DD5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8D70-690C-484B-97C7-DDD64E90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DF41-4793-48EB-8DE1-DDB5EF8F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4487-54D3-4D59-88BE-AEE0B4AD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1839-FBC6-4698-834C-D9C1861EB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253C0-125A-4820-98EB-19322F66C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8B825-1E70-4B67-A2DD-AA2BF91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B6B8E-B77B-4495-BC61-53223BC2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F2191-0CD2-4939-B2BE-A656DEB1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1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BFE9-6AC1-443E-9CC8-37FCA924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40FEB-2A38-4830-AAC7-CE1906B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914D1-913D-4AB1-A7A8-5C696393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6188-27A3-4ECC-BB65-F67F6E84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3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88602-0878-4FCA-85BC-510462E7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CBEBF-E235-4C82-AE36-EFC865D2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621B-A423-4A21-9389-70F758D8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0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836A-8E97-4120-81A5-45464143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6AB8-2EF2-4C53-AF22-7A6F5D73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2B783-3B85-4EFB-9B23-4395A001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C0B35-144F-4A2D-9059-53F33E43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04F9D-AB07-4054-9863-273C20B3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2B91-717C-4364-B23A-B6D94034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2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7FC2-48CB-40EC-9847-D07EB96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6D1BC-40B9-4C3D-868C-9D5C36A5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9E974-08F9-48CD-AFD7-B578E651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F0504-1D44-4A1F-ACB3-D2FE456E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23C8-AE3B-4AE7-A381-B8F4A613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C0C76-486E-4D07-9B60-D857BAB5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CD61E-70E4-4D19-AB8A-05875462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CFC9-2925-4E22-A109-B3580432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1876-5069-408A-91F2-378427F21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46CA-E647-41CD-9296-B5F72F08ABCD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AD07-066E-4AB2-AC9C-D4D527A24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4729-1325-41EA-9733-6532C29B3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8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microsoft.com/office/2007/relationships/hdphoto" Target="../media/hdphoto3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5469-D733-4D12-8666-CC78DA5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Integrating local and pairwise neural activity dynamics to study schizophrenia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E02-6765-4A32-828A-187FED10B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Annie Bryant</a:t>
            </a:r>
          </a:p>
          <a:p>
            <a:endParaRPr lang="en-US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Graphics to be made cooler</a:t>
            </a:r>
            <a:endParaRPr lang="en-AU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6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81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Five brain regions show altered temporal dynamics in schizophrenia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EB6CE6-F1EE-4252-8D40-3590FF6676AA}"/>
              </a:ext>
            </a:extLst>
          </p:cNvPr>
          <p:cNvGrpSpPr/>
          <p:nvPr/>
        </p:nvGrpSpPr>
        <p:grpSpPr>
          <a:xfrm>
            <a:off x="332514" y="3979347"/>
            <a:ext cx="3498881" cy="1934250"/>
            <a:chOff x="336716" y="1648017"/>
            <a:chExt cx="3022402" cy="1670843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A733021-FE80-4E83-9A5B-9F87CAFBA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5" cy="167084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8B209-1F0A-480B-88A2-28DE1E07771F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EA9D1E-58C2-4E03-9681-385C9018F59C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E6A5480-69D0-4AEA-94D7-E23CA1BB402C}"/>
              </a:ext>
            </a:extLst>
          </p:cNvPr>
          <p:cNvSpPr txBox="1"/>
          <p:nvPr/>
        </p:nvSpPr>
        <p:spPr>
          <a:xfrm>
            <a:off x="7063234" y="4053920"/>
            <a:ext cx="44770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5/82 brain regions significant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banks of the superior temporal sulcus 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pericalcarine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cuneus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postcentral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amygdala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E0430C-2C40-482F-BDDD-AD7A26CD9FB6}"/>
              </a:ext>
            </a:extLst>
          </p:cNvPr>
          <p:cNvGrpSpPr/>
          <p:nvPr/>
        </p:nvGrpSpPr>
        <p:grpSpPr>
          <a:xfrm>
            <a:off x="6884777" y="1029478"/>
            <a:ext cx="4515868" cy="2409669"/>
            <a:chOff x="14645482" y="17988954"/>
            <a:chExt cx="6961025" cy="371440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B03BD43-B2B7-4D40-BD45-34DD508A0D95}"/>
                </a:ext>
              </a:extLst>
            </p:cNvPr>
            <p:cNvGrpSpPr/>
            <p:nvPr/>
          </p:nvGrpSpPr>
          <p:grpSpPr>
            <a:xfrm>
              <a:off x="14645482" y="17988954"/>
              <a:ext cx="4347252" cy="3714406"/>
              <a:chOff x="12305837" y="17348182"/>
              <a:chExt cx="4347252" cy="371440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DD13786-2DC9-47B9-9E83-B0DAA7B1907B}"/>
                  </a:ext>
                </a:extLst>
              </p:cNvPr>
              <p:cNvGrpSpPr/>
              <p:nvPr/>
            </p:nvGrpSpPr>
            <p:grpSpPr>
              <a:xfrm>
                <a:off x="12305837" y="17635477"/>
                <a:ext cx="4347252" cy="3135529"/>
                <a:chOff x="11445229" y="16216808"/>
                <a:chExt cx="4708904" cy="3396376"/>
              </a:xfrm>
            </p:grpSpPr>
            <p:pic>
              <p:nvPicPr>
                <p:cNvPr id="66" name="Picture 6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435C387C-AC7F-40BF-88FD-D6DF4B8B45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28" t="30470" r="51973" b="28219"/>
                <a:stretch/>
              </p:blipFill>
              <p:spPr>
                <a:xfrm>
                  <a:off x="11445229" y="16216808"/>
                  <a:ext cx="4708904" cy="1635724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BE9ADAD1-6696-4B9F-968F-388D027916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46" t="30470" r="3593" b="28219"/>
                <a:stretch/>
              </p:blipFill>
              <p:spPr>
                <a:xfrm>
                  <a:off x="11464763" y="17977457"/>
                  <a:ext cx="4630992" cy="1635727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43337C5-624B-4837-B018-C60B11FF2A46}"/>
                  </a:ext>
                </a:extLst>
              </p:cNvPr>
              <p:cNvSpPr txBox="1"/>
              <p:nvPr/>
            </p:nvSpPr>
            <p:spPr>
              <a:xfrm>
                <a:off x="13234729" y="17348182"/>
                <a:ext cx="2453607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Left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1BEEA5-896C-40D6-9460-B1D9924D01CB}"/>
                  </a:ext>
                </a:extLst>
              </p:cNvPr>
              <p:cNvSpPr txBox="1"/>
              <p:nvPr/>
            </p:nvSpPr>
            <p:spPr>
              <a:xfrm>
                <a:off x="13345654" y="20445835"/>
                <a:ext cx="2453607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Right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D711EF-A077-4666-9A8B-352EAF34AD05}"/>
                </a:ext>
              </a:extLst>
            </p:cNvPr>
            <p:cNvGrpSpPr/>
            <p:nvPr/>
          </p:nvGrpSpPr>
          <p:grpSpPr>
            <a:xfrm>
              <a:off x="18879202" y="18541030"/>
              <a:ext cx="2727305" cy="1988623"/>
              <a:chOff x="18875346" y="16723756"/>
              <a:chExt cx="2727305" cy="1988623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5227C79-2AD1-439F-9315-817C41D058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28" t="51671" r="27061" b="3537"/>
              <a:stretch/>
            </p:blipFill>
            <p:spPr>
              <a:xfrm>
                <a:off x="19296715" y="16969560"/>
                <a:ext cx="1891432" cy="1742819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505ED69-791D-4AD6-B0D0-6D187A22DA8D}"/>
                  </a:ext>
                </a:extLst>
              </p:cNvPr>
              <p:cNvSpPr txBox="1"/>
              <p:nvPr/>
            </p:nvSpPr>
            <p:spPr>
              <a:xfrm>
                <a:off x="18875346" y="16735470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3487F8-52BE-4D06-8DEC-1D0F5A923294}"/>
                  </a:ext>
                </a:extLst>
              </p:cNvPr>
              <p:cNvSpPr txBox="1"/>
              <p:nvPr/>
            </p:nvSpPr>
            <p:spPr>
              <a:xfrm>
                <a:off x="20470388" y="16723756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41B2D7-2686-42E7-A16C-D72A3073FB8D}"/>
                  </a:ext>
                </a:extLst>
              </p:cNvPr>
              <p:cNvSpPr txBox="1"/>
              <p:nvPr/>
            </p:nvSpPr>
            <p:spPr>
              <a:xfrm>
                <a:off x="18875517" y="16737786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85F88-46DC-4136-B9BC-8215385736C7}"/>
                </a:ext>
              </a:extLst>
            </p:cNvPr>
            <p:cNvSpPr txBox="1"/>
            <p:nvPr/>
          </p:nvSpPr>
          <p:spPr>
            <a:xfrm>
              <a:off x="15549400" y="19395501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1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E96A2-63D7-4D9A-9C88-77C9CF7497A3}"/>
                </a:ext>
              </a:extLst>
            </p:cNvPr>
            <p:cNvSpPr txBox="1"/>
            <p:nvPr/>
          </p:nvSpPr>
          <p:spPr>
            <a:xfrm>
              <a:off x="16265429" y="18861024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2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77F427-EA45-40BC-8D47-41B6AC6392A0}"/>
                </a:ext>
              </a:extLst>
            </p:cNvPr>
            <p:cNvSpPr txBox="1"/>
            <p:nvPr/>
          </p:nvSpPr>
          <p:spPr>
            <a:xfrm>
              <a:off x="16235045" y="20326937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3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23411E-4FD1-4F85-B747-F9917FF5CE83}"/>
                </a:ext>
              </a:extLst>
            </p:cNvPr>
            <p:cNvSpPr txBox="1"/>
            <p:nvPr/>
          </p:nvSpPr>
          <p:spPr>
            <a:xfrm>
              <a:off x="17238936" y="19523389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4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59DF2-B4F6-45B8-82E0-D1F67911A428}"/>
                </a:ext>
              </a:extLst>
            </p:cNvPr>
            <p:cNvSpPr txBox="1"/>
            <p:nvPr/>
          </p:nvSpPr>
          <p:spPr>
            <a:xfrm>
              <a:off x="19814385" y="20268131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5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96D549-4307-4489-BD15-B54E0D70B688}"/>
              </a:ext>
            </a:extLst>
          </p:cNvPr>
          <p:cNvSpPr/>
          <p:nvPr/>
        </p:nvSpPr>
        <p:spPr>
          <a:xfrm>
            <a:off x="638368" y="14883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8088E4-7F9E-49FB-A3AC-E849FF6A03D0}"/>
              </a:ext>
            </a:extLst>
          </p:cNvPr>
          <p:cNvSpPr/>
          <p:nvPr/>
        </p:nvSpPr>
        <p:spPr>
          <a:xfrm>
            <a:off x="761610" y="162491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3DB2131-AE93-4730-883D-B15590A8D4A4}"/>
              </a:ext>
            </a:extLst>
          </p:cNvPr>
          <p:cNvSpPr/>
          <p:nvPr/>
        </p:nvSpPr>
        <p:spPr>
          <a:xfrm>
            <a:off x="910206" y="1760097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76" name="Table 27">
            <a:extLst>
              <a:ext uri="{FF2B5EF4-FFF2-40B4-BE49-F238E27FC236}">
                <a16:creationId xmlns:a16="http://schemas.microsoft.com/office/drawing/2014/main" id="{531D5798-28AF-4EA7-A267-7460D3D56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00683"/>
              </p:ext>
            </p:extLst>
          </p:nvPr>
        </p:nvGraphicFramePr>
        <p:xfrm>
          <a:off x="1048474" y="1913610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561044B1-A64A-41A2-A8FB-C20E4EBEA6BA}"/>
              </a:ext>
            </a:extLst>
          </p:cNvPr>
          <p:cNvSpPr/>
          <p:nvPr/>
        </p:nvSpPr>
        <p:spPr>
          <a:xfrm>
            <a:off x="1041414" y="1909538"/>
            <a:ext cx="983974" cy="983974"/>
          </a:xfrm>
          <a:prstGeom prst="rect">
            <a:avLst/>
          </a:prstGeom>
          <a:noFill/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8" name="Right Bracket 77">
            <a:extLst>
              <a:ext uri="{FF2B5EF4-FFF2-40B4-BE49-F238E27FC236}">
                <a16:creationId xmlns:a16="http://schemas.microsoft.com/office/drawing/2014/main" id="{50B72BE0-476E-47B0-BFEE-52EFF5855D83}"/>
              </a:ext>
            </a:extLst>
          </p:cNvPr>
          <p:cNvSpPr/>
          <p:nvPr/>
        </p:nvSpPr>
        <p:spPr>
          <a:xfrm rot="19021902">
            <a:off x="1853816" y="1377193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D2F6C4-44C8-4D3D-910A-2441E766E39F}"/>
              </a:ext>
            </a:extLst>
          </p:cNvPr>
          <p:cNvSpPr txBox="1"/>
          <p:nvPr/>
        </p:nvSpPr>
        <p:spPr>
          <a:xfrm>
            <a:off x="1931234" y="1221026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D5A942-C268-4403-BB9B-6BECBD69F21F}"/>
              </a:ext>
            </a:extLst>
          </p:cNvPr>
          <p:cNvCxnSpPr>
            <a:cxnSpLocks/>
          </p:cNvCxnSpPr>
          <p:nvPr/>
        </p:nvCxnSpPr>
        <p:spPr>
          <a:xfrm>
            <a:off x="997674" y="2996867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C30A8F-5DA1-477C-B8BE-3E109518174D}"/>
              </a:ext>
            </a:extLst>
          </p:cNvPr>
          <p:cNvCxnSpPr>
            <a:cxnSpLocks/>
          </p:cNvCxnSpPr>
          <p:nvPr/>
        </p:nvCxnSpPr>
        <p:spPr>
          <a:xfrm>
            <a:off x="2145025" y="1902608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6685F2D-0A9D-48CA-9794-1FA6A171C473}"/>
              </a:ext>
            </a:extLst>
          </p:cNvPr>
          <p:cNvSpPr txBox="1"/>
          <p:nvPr/>
        </p:nvSpPr>
        <p:spPr>
          <a:xfrm>
            <a:off x="2152293" y="2083390"/>
            <a:ext cx="11847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C68C4B-D16B-430A-A416-A64E967BB884}"/>
              </a:ext>
            </a:extLst>
          </p:cNvPr>
          <p:cNvSpPr txBox="1"/>
          <p:nvPr/>
        </p:nvSpPr>
        <p:spPr>
          <a:xfrm>
            <a:off x="947185" y="3014006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0BEC4-BADB-4B9F-99E1-0158AAF90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4165" y="663482"/>
            <a:ext cx="2496422" cy="63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F8551A-E747-40A9-BDC5-43936B35E771}"/>
              </a:ext>
            </a:extLst>
          </p:cNvPr>
          <p:cNvSpPr/>
          <p:nvPr/>
        </p:nvSpPr>
        <p:spPr>
          <a:xfrm>
            <a:off x="638368" y="148960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5E3A56-456D-483D-A913-039A268EEDC8}"/>
              </a:ext>
            </a:extLst>
          </p:cNvPr>
          <p:cNvSpPr/>
          <p:nvPr/>
        </p:nvSpPr>
        <p:spPr>
          <a:xfrm>
            <a:off x="761610" y="162616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DA9D55-D0C6-4D2E-B1EE-B2B8980527C3}"/>
              </a:ext>
            </a:extLst>
          </p:cNvPr>
          <p:cNvSpPr/>
          <p:nvPr/>
        </p:nvSpPr>
        <p:spPr>
          <a:xfrm>
            <a:off x="910206" y="1761340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69" name="Table 27">
            <a:extLst>
              <a:ext uri="{FF2B5EF4-FFF2-40B4-BE49-F238E27FC236}">
                <a16:creationId xmlns:a16="http://schemas.microsoft.com/office/drawing/2014/main" id="{422C53D8-0449-4D3F-AFD6-95F19D08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69063"/>
              </p:ext>
            </p:extLst>
          </p:nvPr>
        </p:nvGraphicFramePr>
        <p:xfrm>
          <a:off x="1048474" y="1914853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id="{BF5572AD-1A7B-497F-92A3-9859A4ABEA1E}"/>
              </a:ext>
            </a:extLst>
          </p:cNvPr>
          <p:cNvSpPr/>
          <p:nvPr/>
        </p:nvSpPr>
        <p:spPr>
          <a:xfrm>
            <a:off x="1041414" y="1910781"/>
            <a:ext cx="983974" cy="983974"/>
          </a:xfrm>
          <a:prstGeom prst="rect">
            <a:avLst/>
          </a:prstGeom>
          <a:noFill/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1" name="Right Bracket 70">
            <a:extLst>
              <a:ext uri="{FF2B5EF4-FFF2-40B4-BE49-F238E27FC236}">
                <a16:creationId xmlns:a16="http://schemas.microsoft.com/office/drawing/2014/main" id="{EFFCB200-2E8A-47FF-82CA-124C19055C19}"/>
              </a:ext>
            </a:extLst>
          </p:cNvPr>
          <p:cNvSpPr/>
          <p:nvPr/>
        </p:nvSpPr>
        <p:spPr>
          <a:xfrm rot="19021902">
            <a:off x="1853816" y="1378436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rgbClr val="5C8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4D901C-826A-4CA1-AFE5-DC38F84356BE}"/>
              </a:ext>
            </a:extLst>
          </p:cNvPr>
          <p:cNvSpPr txBox="1"/>
          <p:nvPr/>
        </p:nvSpPr>
        <p:spPr>
          <a:xfrm>
            <a:off x="1931234" y="1264381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1-22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7048B0-7FBA-4A88-A230-E148AD8E6449}"/>
              </a:ext>
            </a:extLst>
          </p:cNvPr>
          <p:cNvCxnSpPr>
            <a:cxnSpLocks/>
          </p:cNvCxnSpPr>
          <p:nvPr/>
        </p:nvCxnSpPr>
        <p:spPr>
          <a:xfrm>
            <a:off x="997674" y="2998110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2C78AC-974A-43D4-B463-139A91C6624D}"/>
              </a:ext>
            </a:extLst>
          </p:cNvPr>
          <p:cNvCxnSpPr>
            <a:cxnSpLocks/>
          </p:cNvCxnSpPr>
          <p:nvPr/>
        </p:nvCxnSpPr>
        <p:spPr>
          <a:xfrm>
            <a:off x="2145025" y="1903851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AC1DE85-4AA9-4318-8FE7-D7D82D19C2E6}"/>
              </a:ext>
            </a:extLst>
          </p:cNvPr>
          <p:cNvSpPr txBox="1"/>
          <p:nvPr/>
        </p:nvSpPr>
        <p:spPr>
          <a:xfrm>
            <a:off x="2152293" y="2084633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268E5A-AF50-4872-9BE4-40327B8AF356}"/>
              </a:ext>
            </a:extLst>
          </p:cNvPr>
          <p:cNvSpPr txBox="1"/>
          <p:nvPr/>
        </p:nvSpPr>
        <p:spPr>
          <a:xfrm>
            <a:off x="947185" y="3015249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D3B530-E470-4004-A89B-0250C375B21F}"/>
              </a:ext>
            </a:extLst>
          </p:cNvPr>
          <p:cNvGrpSpPr/>
          <p:nvPr/>
        </p:nvGrpSpPr>
        <p:grpSpPr>
          <a:xfrm>
            <a:off x="317797" y="3979348"/>
            <a:ext cx="3498881" cy="1934250"/>
            <a:chOff x="336716" y="1648017"/>
            <a:chExt cx="3022402" cy="167084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71F4834-8BC6-4C13-A546-FEAA17D4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4" cy="167084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C9FCD7-425F-4554-AFBA-87518EFCCC3C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3C9F07-7D8F-4408-A3A3-F8D3B13119CB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86"/>
            <a:ext cx="12192000" cy="101032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Two TS features show globally altered properties in schizophrenia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sp>
        <p:nvSpPr>
          <p:cNvPr id="78" name="Right Bracket 77">
            <a:extLst>
              <a:ext uri="{FF2B5EF4-FFF2-40B4-BE49-F238E27FC236}">
                <a16:creationId xmlns:a16="http://schemas.microsoft.com/office/drawing/2014/main" id="{50B72BE0-476E-47B0-BFEE-52EFF5855D83}"/>
              </a:ext>
            </a:extLst>
          </p:cNvPr>
          <p:cNvSpPr/>
          <p:nvPr/>
        </p:nvSpPr>
        <p:spPr>
          <a:xfrm rot="19021902">
            <a:off x="1853816" y="1377193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0BEC4-BADB-4B9F-99E1-0158AAF9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5134" y="1051659"/>
            <a:ext cx="2718486" cy="543697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1ADBCA0-989F-4D83-9FA4-EB835FB30D53}"/>
              </a:ext>
            </a:extLst>
          </p:cNvPr>
          <p:cNvSpPr txBox="1"/>
          <p:nvPr/>
        </p:nvSpPr>
        <p:spPr>
          <a:xfrm>
            <a:off x="6897565" y="1413793"/>
            <a:ext cx="448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2/22 univariate TS features significant: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BE16CD-65AD-4268-B962-4DBC9206E6E7}"/>
              </a:ext>
            </a:extLst>
          </p:cNvPr>
          <p:cNvGrpSpPr/>
          <p:nvPr/>
        </p:nvGrpSpPr>
        <p:grpSpPr>
          <a:xfrm>
            <a:off x="6983093" y="4244965"/>
            <a:ext cx="4999869" cy="1424398"/>
            <a:chOff x="7019305" y="1587687"/>
            <a:chExt cx="4999869" cy="1424398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F2F548C8-04FB-4E24-8126-B823E43BE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698" b="66146" l="22355" r="52161">
                          <a14:foregroundMark x1="23621" y1="37500" x2="23621" y2="38802"/>
                          <a14:foregroundMark x1="22429" y1="38802" x2="22504" y2="39323"/>
                          <a14:foregroundMark x1="39344" y1="66146" x2="39344" y2="66146"/>
                          <a14:foregroundMark x1="39344" y1="66146" x2="39344" y2="66146"/>
                          <a14:foregroundMark x1="49627" y1="38021" x2="49702" y2="38021"/>
                          <a14:foregroundMark x1="50969" y1="36979" x2="50969" y2="36979"/>
                          <a14:foregroundMark x1="52161" y1="34896" x2="52161" y2="35156"/>
                          <a14:backgroundMark x1="35991" y1="35677" x2="35991" y2="35677"/>
                          <a14:backgroundMark x1="40462" y1="54167" x2="40462" y2="54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0" t="18878" r="47016" b="28869"/>
            <a:stretch/>
          </p:blipFill>
          <p:spPr bwMode="auto">
            <a:xfrm>
              <a:off x="8299478" y="1587687"/>
              <a:ext cx="1899498" cy="83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2E9481-9317-413D-9345-4FD8BDF9775B}"/>
                </a:ext>
              </a:extLst>
            </p:cNvPr>
            <p:cNvSpPr txBox="1"/>
            <p:nvPr/>
          </p:nvSpPr>
          <p:spPr>
            <a:xfrm>
              <a:off x="7019305" y="2427310"/>
              <a:ext cx="49998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CO_HistogramAMI_even_2_5:</a:t>
              </a:r>
              <a:r>
                <a:rPr lang="en-US" sz="16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Nonlinear autocorrelation function </a:t>
              </a:r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with bins of 5 at lag </a:t>
              </a:r>
              <a:r>
                <a:rPr lang="el-GR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τ = 2 </a:t>
              </a:r>
              <a:endPara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71F3DD-2C47-4003-9975-8D8A11663D1F}"/>
              </a:ext>
            </a:extLst>
          </p:cNvPr>
          <p:cNvGrpSpPr/>
          <p:nvPr/>
        </p:nvGrpSpPr>
        <p:grpSpPr>
          <a:xfrm>
            <a:off x="6983093" y="2183122"/>
            <a:ext cx="4841395" cy="1639433"/>
            <a:chOff x="7032808" y="4865038"/>
            <a:chExt cx="4841395" cy="16394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3BDD59-112E-4EC7-8F5A-7E84BCD4E766}"/>
                </a:ext>
              </a:extLst>
            </p:cNvPr>
            <p:cNvGrpSpPr/>
            <p:nvPr/>
          </p:nvGrpSpPr>
          <p:grpSpPr>
            <a:xfrm>
              <a:off x="8157136" y="4865038"/>
              <a:ext cx="2202922" cy="1087608"/>
              <a:chOff x="10150814" y="4824863"/>
              <a:chExt cx="2202922" cy="1087608"/>
            </a:xfrm>
          </p:grpSpPr>
          <p:pic>
            <p:nvPicPr>
              <p:cNvPr id="95" name="Picture 12">
                <a:extLst>
                  <a:ext uri="{FF2B5EF4-FFF2-40B4-BE49-F238E27FC236}">
                    <a16:creationId xmlns:a16="http://schemas.microsoft.com/office/drawing/2014/main" id="{F1B9769D-A9AB-456D-A569-DB81B3BA5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8097" b="37074" l="36194" r="95821">
                            <a14:foregroundMark x1="95746" y1="19886" x2="95821" y2="20739"/>
                            <a14:foregroundMark x1="95000" y1="37074" x2="95075" y2="35795"/>
                            <a14:foregroundMark x1="95373" y1="13494" x2="95149" y2="8097"/>
                            <a14:foregroundMark x1="36194" y1="22727" x2="36269" y2="213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6" t="5934" r="2688" b="61559"/>
              <a:stretch/>
            </p:blipFill>
            <p:spPr bwMode="auto">
              <a:xfrm>
                <a:off x="10769661" y="4824863"/>
                <a:ext cx="1422339" cy="38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2">
                <a:extLst>
                  <a:ext uri="{FF2B5EF4-FFF2-40B4-BE49-F238E27FC236}">
                    <a16:creationId xmlns:a16="http://schemas.microsoft.com/office/drawing/2014/main" id="{8DB2AF56-D3D8-4D91-AED4-5F4D2F793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62074" b="88636" l="40821" r="90224">
                            <a14:foregroundMark x1="80373" y1="82955" x2="80000" y2="86080"/>
                            <a14:foregroundMark x1="77090" y1="88068" x2="77090" y2="88068"/>
                            <a14:foregroundMark x1="75597" y1="83665" x2="76119" y2="85795"/>
                            <a14:foregroundMark x1="81045" y1="80540" x2="80448" y2="81108"/>
                            <a14:foregroundMark x1="84627" y1="87216" x2="85448" y2="87784"/>
                            <a14:foregroundMark x1="82612" y1="87216" x2="83582" y2="88636"/>
                            <a14:foregroundMark x1="83582" y1="82813" x2="83582" y2="82813"/>
                            <a14:foregroundMark x1="79627" y1="72159" x2="79627" y2="71733"/>
                            <a14:foregroundMark x1="80672" y1="74858" x2="80672" y2="74574"/>
                            <a14:foregroundMark x1="83507" y1="81534" x2="83507" y2="815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5" t="58954" r="3561" b="9204"/>
              <a:stretch/>
            </p:blipFill>
            <p:spPr bwMode="auto">
              <a:xfrm>
                <a:off x="10761256" y="5183718"/>
                <a:ext cx="1402538" cy="3798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E1BBB19-5D02-427E-A829-40515EF5CEB4}"/>
                  </a:ext>
                </a:extLst>
              </p:cNvPr>
              <p:cNvSpPr/>
              <p:nvPr/>
            </p:nvSpPr>
            <p:spPr>
              <a:xfrm>
                <a:off x="11756490" y="5474125"/>
                <a:ext cx="70639" cy="71964"/>
              </a:xfrm>
              <a:prstGeom prst="ellipse">
                <a:avLst/>
              </a:prstGeom>
              <a:solidFill>
                <a:srgbClr val="F82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81B566D-9DE9-443B-8D96-6C08667BED67}"/>
                  </a:ext>
                </a:extLst>
              </p:cNvPr>
              <p:cNvSpPr txBox="1"/>
              <p:nvPr/>
            </p:nvSpPr>
            <p:spPr>
              <a:xfrm>
                <a:off x="10150814" y="4845698"/>
                <a:ext cx="662096" cy="215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TS</a:t>
                </a:r>
                <a:endParaRPr lang="en-AU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80C7D63-3A12-4FDB-B3A0-369DA3D4E251}"/>
                  </a:ext>
                </a:extLst>
              </p:cNvPr>
              <p:cNvSpPr txBox="1"/>
              <p:nvPr/>
            </p:nvSpPr>
            <p:spPr>
              <a:xfrm>
                <a:off x="10184694" y="5289796"/>
                <a:ext cx="662096" cy="215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PSD</a:t>
                </a:r>
                <a:endParaRPr lang="en-AU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594F9E5-5AAC-4E95-AD79-4163585C8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27129" y="5586371"/>
                <a:ext cx="526607" cy="32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237901-CAFF-48FB-9E19-9F9D4166DE3A}"/>
                </a:ext>
              </a:extLst>
            </p:cNvPr>
            <p:cNvSpPr txBox="1"/>
            <p:nvPr/>
          </p:nvSpPr>
          <p:spPr>
            <a:xfrm>
              <a:off x="7032808" y="5919696"/>
              <a:ext cx="48413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SP_Summaries_welch_rect_centroid</a:t>
              </a:r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:</a:t>
              </a:r>
              <a:r>
                <a:rPr lang="en-US" sz="16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Centroid</a:t>
              </a:r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of the Welch-estimated </a:t>
              </a:r>
              <a:r>
                <a:rPr lang="en-US" sz="16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power spectral density (PSD)</a:t>
              </a:r>
              <a:endParaRPr lang="en-US" sz="16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30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5" y="88038"/>
            <a:ext cx="11400104" cy="78634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The combination of brain region X time-series dynamics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7A787-6034-45B3-AA6B-FF165678F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6254" y="1591353"/>
            <a:ext cx="2756470" cy="1837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00ED14-A18E-4365-9088-FB3E8750963D}"/>
              </a:ext>
            </a:extLst>
          </p:cNvPr>
          <p:cNvSpPr txBox="1"/>
          <p:nvPr/>
        </p:nvSpPr>
        <p:spPr>
          <a:xfrm>
            <a:off x="4540704" y="3502786"/>
            <a:ext cx="23828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combination of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univariate TS features X brain regions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as inputs to linear SVM classifier yields a balanced accuracy of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63.67%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(p&lt;0.0001)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8E1087-650C-4FCC-BC4B-4951E9D262D8}"/>
              </a:ext>
            </a:extLst>
          </p:cNvPr>
          <p:cNvSpPr txBox="1"/>
          <p:nvPr/>
        </p:nvSpPr>
        <p:spPr>
          <a:xfrm>
            <a:off x="11145053" y="5207083"/>
            <a:ext cx="11790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superior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E81663-52B5-4867-95C4-02B3A8440A47}"/>
              </a:ext>
            </a:extLst>
          </p:cNvPr>
          <p:cNvSpPr txBox="1"/>
          <p:nvPr/>
        </p:nvSpPr>
        <p:spPr>
          <a:xfrm>
            <a:off x="115224" y="5435823"/>
            <a:ext cx="2934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In-sample regularized SVM: 93.5% 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Bacc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Out-of-sample regularized SVM: 54.6%</a:t>
            </a:r>
            <a:endParaRPr lang="en-AU" sz="1400" dirty="0">
              <a:solidFill>
                <a:schemeClr val="tx1"/>
              </a:solidFill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51B2B-7A45-42A3-B8AC-E8E53B544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29"/>
          <a:stretch/>
        </p:blipFill>
        <p:spPr>
          <a:xfrm>
            <a:off x="8052671" y="1851699"/>
            <a:ext cx="2756470" cy="26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9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Table 27">
            <a:extLst>
              <a:ext uri="{FF2B5EF4-FFF2-40B4-BE49-F238E27FC236}">
                <a16:creationId xmlns:a16="http://schemas.microsoft.com/office/drawing/2014/main" id="{E52F1A40-7014-4510-9566-8A00E3D5E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15196"/>
              </p:ext>
            </p:extLst>
          </p:nvPr>
        </p:nvGraphicFramePr>
        <p:xfrm>
          <a:off x="7746137" y="1902842"/>
          <a:ext cx="178134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32522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2966787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400534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142232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81917617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17" name="Title 1">
            <a:extLst>
              <a:ext uri="{FF2B5EF4-FFF2-40B4-BE49-F238E27FC236}">
                <a16:creationId xmlns:a16="http://schemas.microsoft.com/office/drawing/2014/main" id="{A2BDA3EE-8BCB-43AB-86AB-4A0AD56B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52" y="91440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Sensitivity analysis: pairwise + univariate features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48217F-CB4A-4BA8-89F3-3CDFC06090D9}"/>
              </a:ext>
            </a:extLst>
          </p:cNvPr>
          <p:cNvSpPr/>
          <p:nvPr/>
        </p:nvSpPr>
        <p:spPr>
          <a:xfrm>
            <a:off x="7746138" y="1902843"/>
            <a:ext cx="1788606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E0ADB5-5A97-41C9-9862-098AF7E2F17D}"/>
              </a:ext>
            </a:extLst>
          </p:cNvPr>
          <p:cNvSpPr/>
          <p:nvPr/>
        </p:nvSpPr>
        <p:spPr>
          <a:xfrm>
            <a:off x="213089" y="994275"/>
            <a:ext cx="3665806" cy="5003666"/>
          </a:xfrm>
          <a:prstGeom prst="rect">
            <a:avLst/>
          </a:prstGeom>
          <a:noFill/>
          <a:ln w="57150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C5E61B-E13F-4E46-81F7-4A16C2022D42}"/>
              </a:ext>
            </a:extLst>
          </p:cNvPr>
          <p:cNvSpPr txBox="1"/>
          <p:nvPr/>
        </p:nvSpPr>
        <p:spPr>
          <a:xfrm>
            <a:off x="546765" y="1006429"/>
            <a:ext cx="295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74D0DB-D52F-45F7-AA52-FDF6524E9698}"/>
              </a:ext>
            </a:extLst>
          </p:cNvPr>
          <p:cNvGrpSpPr/>
          <p:nvPr/>
        </p:nvGrpSpPr>
        <p:grpSpPr>
          <a:xfrm>
            <a:off x="554002" y="4074009"/>
            <a:ext cx="704702" cy="738664"/>
            <a:chOff x="26963080" y="6779941"/>
            <a:chExt cx="1858181" cy="194773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BC155A2-4611-4747-B8FB-F3A5E84840F8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DB23E9F-8492-4D3B-B3FD-D0FE7FD53A0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E4CF247-816E-44EF-A480-1484257F11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3504086-0EA7-4586-A2F0-81F00EFD115E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77E39DD-31B3-4A4B-ACEF-65DE4451075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06C7521-55C1-49F5-BDE4-13119E0C4626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8F37C79-A3F8-4C5F-89FE-41428155DC21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6EC416-4A5E-44B9-B49B-6AF6CBD56E9A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723C46-35D7-4534-BB07-894BAFCEDE58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3A90E12-2073-42FC-9660-66538A2B0136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430CEDF-FD43-4202-921B-B6B5E4DB3BB7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14B5AE-B0FD-4F4A-9C9B-51F64293DC9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99BEF35-EE42-4513-A48E-24E0AE7C8ACE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3A740A-BE1F-4B98-B9F9-0F715FAE81BE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33F115-316D-4857-8ADF-C424A6BAA683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12BB435-51AB-40F4-947C-0A5172215E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66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D49458A-71D2-4E72-B4EE-F6B647D4D766}"/>
              </a:ext>
            </a:extLst>
          </p:cNvPr>
          <p:cNvGrpSpPr/>
          <p:nvPr/>
        </p:nvGrpSpPr>
        <p:grpSpPr>
          <a:xfrm>
            <a:off x="1418016" y="4074009"/>
            <a:ext cx="704702" cy="738664"/>
            <a:chOff x="2398798" y="5581650"/>
            <a:chExt cx="790575" cy="790576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FD30F79-B12F-44E9-9FC6-5186C320EF1B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F9FEF50-D418-49C0-9D73-787004E055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A131A9D2-541B-48DA-9552-E57C382A0311}"/>
              </a:ext>
            </a:extLst>
          </p:cNvPr>
          <p:cNvSpPr/>
          <p:nvPr/>
        </p:nvSpPr>
        <p:spPr>
          <a:xfrm>
            <a:off x="1780108" y="4176348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476BE07-A5F0-4117-9F32-17786908079F}"/>
              </a:ext>
            </a:extLst>
          </p:cNvPr>
          <p:cNvSpPr/>
          <p:nvPr/>
        </p:nvSpPr>
        <p:spPr>
          <a:xfrm>
            <a:off x="1589326" y="426900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78D15D2-04D2-4BAF-BAB0-C36C40B2471C}"/>
              </a:ext>
            </a:extLst>
          </p:cNvPr>
          <p:cNvSpPr/>
          <p:nvPr/>
        </p:nvSpPr>
        <p:spPr>
          <a:xfrm>
            <a:off x="1485660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1A7B640-FC30-411C-85D7-13A206F84425}"/>
              </a:ext>
            </a:extLst>
          </p:cNvPr>
          <p:cNvSpPr/>
          <p:nvPr/>
        </p:nvSpPr>
        <p:spPr>
          <a:xfrm>
            <a:off x="1610026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390E146-4A74-4081-85AD-23BCDAB8B3EA}"/>
              </a:ext>
            </a:extLst>
          </p:cNvPr>
          <p:cNvSpPr/>
          <p:nvPr/>
        </p:nvSpPr>
        <p:spPr>
          <a:xfrm>
            <a:off x="1555662" y="471911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811391D-8B65-434E-B2BD-5E19C3F4916E}"/>
              </a:ext>
            </a:extLst>
          </p:cNvPr>
          <p:cNvSpPr/>
          <p:nvPr/>
        </p:nvSpPr>
        <p:spPr>
          <a:xfrm>
            <a:off x="1870183" y="4271414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EE09280-0F64-4781-B264-F87522471D64}"/>
              </a:ext>
            </a:extLst>
          </p:cNvPr>
          <p:cNvSpPr/>
          <p:nvPr/>
        </p:nvSpPr>
        <p:spPr>
          <a:xfrm>
            <a:off x="1769261" y="469741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AC2B7CA-E016-4A0E-82DE-870E99BC007F}"/>
              </a:ext>
            </a:extLst>
          </p:cNvPr>
          <p:cNvSpPr/>
          <p:nvPr/>
        </p:nvSpPr>
        <p:spPr>
          <a:xfrm>
            <a:off x="1881450" y="467560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42E87B5-5806-4017-BF4C-E949DC53436C}"/>
              </a:ext>
            </a:extLst>
          </p:cNvPr>
          <p:cNvSpPr/>
          <p:nvPr/>
        </p:nvSpPr>
        <p:spPr>
          <a:xfrm>
            <a:off x="1849806" y="4569033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D299A06-0435-414F-A3D5-98804085DE21}"/>
              </a:ext>
            </a:extLst>
          </p:cNvPr>
          <p:cNvSpPr/>
          <p:nvPr/>
        </p:nvSpPr>
        <p:spPr>
          <a:xfrm>
            <a:off x="1706500" y="435313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B782DA6-53E3-4B78-8F56-5A87E8BCF25A}"/>
              </a:ext>
            </a:extLst>
          </p:cNvPr>
          <p:cNvSpPr/>
          <p:nvPr/>
        </p:nvSpPr>
        <p:spPr>
          <a:xfrm>
            <a:off x="2020836" y="464317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A04B90F-D1AF-4CBA-B58A-E452CFC7370B}"/>
              </a:ext>
            </a:extLst>
          </p:cNvPr>
          <p:cNvSpPr/>
          <p:nvPr/>
        </p:nvSpPr>
        <p:spPr>
          <a:xfrm>
            <a:off x="2000460" y="445230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DB13592-3F04-4B90-8DFE-E4390287AA80}"/>
              </a:ext>
            </a:extLst>
          </p:cNvPr>
          <p:cNvCxnSpPr>
            <a:cxnSpLocks/>
          </p:cNvCxnSpPr>
          <p:nvPr/>
        </p:nvCxnSpPr>
        <p:spPr>
          <a:xfrm flipV="1">
            <a:off x="1469781" y="4298950"/>
            <a:ext cx="611281" cy="439711"/>
          </a:xfrm>
          <a:prstGeom prst="line">
            <a:avLst/>
          </a:prstGeom>
          <a:ln w="38100">
            <a:solidFill>
              <a:srgbClr val="66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0BDF01-3512-4173-9DB0-91A3A2DB5FC5}"/>
              </a:ext>
            </a:extLst>
          </p:cNvPr>
          <p:cNvGrpSpPr/>
          <p:nvPr/>
        </p:nvGrpSpPr>
        <p:grpSpPr>
          <a:xfrm>
            <a:off x="2829933" y="4074009"/>
            <a:ext cx="704702" cy="738664"/>
            <a:chOff x="2398798" y="5581650"/>
            <a:chExt cx="790575" cy="790576"/>
          </a:xfrm>
        </p:grpSpPr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958BB6C-4996-409B-8BD0-7A4A5E59159D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9E5F863C-0648-47F1-A5B9-882DF033BB1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id="{54A7FDBB-0C4E-4BE3-AD62-931FA699FEAA}"/>
              </a:ext>
            </a:extLst>
          </p:cNvPr>
          <p:cNvSpPr/>
          <p:nvPr/>
        </p:nvSpPr>
        <p:spPr>
          <a:xfrm>
            <a:off x="3249465" y="424497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4B4FC1F-E296-437F-9299-F9C98C46B387}"/>
              </a:ext>
            </a:extLst>
          </p:cNvPr>
          <p:cNvSpPr/>
          <p:nvPr/>
        </p:nvSpPr>
        <p:spPr>
          <a:xfrm>
            <a:off x="3070686" y="4196633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8E31484-E5E9-4302-AA44-B228194FD292}"/>
              </a:ext>
            </a:extLst>
          </p:cNvPr>
          <p:cNvSpPr/>
          <p:nvPr/>
        </p:nvSpPr>
        <p:spPr>
          <a:xfrm>
            <a:off x="3249464" y="436203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8B191F4-0B26-4176-AE3D-8E06C0C112A1}"/>
              </a:ext>
            </a:extLst>
          </p:cNvPr>
          <p:cNvSpPr/>
          <p:nvPr/>
        </p:nvSpPr>
        <p:spPr>
          <a:xfrm>
            <a:off x="3387683" y="429638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560876-5C50-4D5A-9B00-D8D5BF1DC899}"/>
              </a:ext>
            </a:extLst>
          </p:cNvPr>
          <p:cNvSpPr/>
          <p:nvPr/>
        </p:nvSpPr>
        <p:spPr>
          <a:xfrm>
            <a:off x="3269840" y="469729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7D11F5A-2B3F-49B1-8A4C-82CCAD12D026}"/>
              </a:ext>
            </a:extLst>
          </p:cNvPr>
          <p:cNvSpPr/>
          <p:nvPr/>
        </p:nvSpPr>
        <p:spPr>
          <a:xfrm>
            <a:off x="3423202" y="4450386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73EA321-B76E-4125-8EF3-EB216F36BCEB}"/>
              </a:ext>
            </a:extLst>
          </p:cNvPr>
          <p:cNvSpPr/>
          <p:nvPr/>
        </p:nvSpPr>
        <p:spPr>
          <a:xfrm>
            <a:off x="2896091" y="432250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933AB9-9EDA-4937-A34F-AD3C92901454}"/>
              </a:ext>
            </a:extLst>
          </p:cNvPr>
          <p:cNvSpPr/>
          <p:nvPr/>
        </p:nvSpPr>
        <p:spPr>
          <a:xfrm>
            <a:off x="2980020" y="4542255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73AACE6-9C59-4249-BAEB-119F885FCBFE}"/>
              </a:ext>
            </a:extLst>
          </p:cNvPr>
          <p:cNvSpPr/>
          <p:nvPr/>
        </p:nvSpPr>
        <p:spPr>
          <a:xfrm>
            <a:off x="3144043" y="433535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A09C443-807E-4633-AEEC-B4080BE1301E}"/>
              </a:ext>
            </a:extLst>
          </p:cNvPr>
          <p:cNvSpPr/>
          <p:nvPr/>
        </p:nvSpPr>
        <p:spPr>
          <a:xfrm>
            <a:off x="2892210" y="4399591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98106BC-4EF3-4EC8-A1D3-BD867CE1B28F}"/>
              </a:ext>
            </a:extLst>
          </p:cNvPr>
          <p:cNvSpPr/>
          <p:nvPr/>
        </p:nvSpPr>
        <p:spPr>
          <a:xfrm>
            <a:off x="2889180" y="463253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9C38C1-FC0F-4763-9EED-E55369C2A5CF}"/>
              </a:ext>
            </a:extLst>
          </p:cNvPr>
          <p:cNvSpPr/>
          <p:nvPr/>
        </p:nvSpPr>
        <p:spPr>
          <a:xfrm>
            <a:off x="3057051" y="464932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052F45-9FCB-4F18-9207-3707F99F4E4F}"/>
              </a:ext>
            </a:extLst>
          </p:cNvPr>
          <p:cNvCxnSpPr>
            <a:cxnSpLocks/>
          </p:cNvCxnSpPr>
          <p:nvPr/>
        </p:nvCxnSpPr>
        <p:spPr>
          <a:xfrm>
            <a:off x="2907264" y="4208545"/>
            <a:ext cx="477823" cy="414310"/>
          </a:xfrm>
          <a:prstGeom prst="line">
            <a:avLst/>
          </a:prstGeom>
          <a:ln w="38100">
            <a:solidFill>
              <a:srgbClr val="66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56B72501-12EC-4DE0-83AB-7A2D2F2D5837}"/>
              </a:ext>
            </a:extLst>
          </p:cNvPr>
          <p:cNvSpPr txBox="1"/>
          <p:nvPr/>
        </p:nvSpPr>
        <p:spPr>
          <a:xfrm>
            <a:off x="420494" y="3857407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A510723-EF6B-414C-9D7A-D5E8299F3FAB}"/>
              </a:ext>
            </a:extLst>
          </p:cNvPr>
          <p:cNvSpPr txBox="1"/>
          <p:nvPr/>
        </p:nvSpPr>
        <p:spPr>
          <a:xfrm>
            <a:off x="1322748" y="3849554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B99C42-246A-4E95-85C0-59B64036085E}"/>
              </a:ext>
            </a:extLst>
          </p:cNvPr>
          <p:cNvSpPr txBox="1"/>
          <p:nvPr/>
        </p:nvSpPr>
        <p:spPr>
          <a:xfrm>
            <a:off x="2750763" y="3849543"/>
            <a:ext cx="96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D9C6BDF-D6AB-4C1D-8AB8-16524BB3C75A}"/>
              </a:ext>
            </a:extLst>
          </p:cNvPr>
          <p:cNvSpPr txBox="1"/>
          <p:nvPr/>
        </p:nvSpPr>
        <p:spPr>
          <a:xfrm>
            <a:off x="2265155" y="4184580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FCA594-9199-48FA-AA7F-25FBCEA5A154}"/>
              </a:ext>
            </a:extLst>
          </p:cNvPr>
          <p:cNvSpPr txBox="1"/>
          <p:nvPr/>
        </p:nvSpPr>
        <p:spPr>
          <a:xfrm>
            <a:off x="752390" y="3499431"/>
            <a:ext cx="2606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by SPI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D182991-856F-4D03-9A9C-4009A4E9D9DC}"/>
              </a:ext>
            </a:extLst>
          </p:cNvPr>
          <p:cNvSpPr txBox="1"/>
          <p:nvPr/>
        </p:nvSpPr>
        <p:spPr>
          <a:xfrm>
            <a:off x="371119" y="4940758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set(s) of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dynamics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significantly different overall neural activity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3B2380B-BC23-403C-A3CB-67CBBEA0C789}"/>
              </a:ext>
            </a:extLst>
          </p:cNvPr>
          <p:cNvSpPr txBox="1"/>
          <p:nvPr/>
        </p:nvSpPr>
        <p:spPr>
          <a:xfrm>
            <a:off x="1010529" y="6123797"/>
            <a:ext cx="10255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Note: to account for class imbalances, samples were weighted according to the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inverse proportion of their class membership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(Schizophrenia vs. Control) and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accuracy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was used as the performance metric. 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D848E33-F6D6-466A-9FE5-3797B7A71886}"/>
              </a:ext>
            </a:extLst>
          </p:cNvPr>
          <p:cNvSpPr txBox="1"/>
          <p:nvPr/>
        </p:nvSpPr>
        <p:spPr>
          <a:xfrm>
            <a:off x="5196159" y="1016760"/>
            <a:ext cx="570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+ univariate features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328" name="Table 27">
            <a:extLst>
              <a:ext uri="{FF2B5EF4-FFF2-40B4-BE49-F238E27FC236}">
                <a16:creationId xmlns:a16="http://schemas.microsoft.com/office/drawing/2014/main" id="{58934A7F-1F70-4492-A2DC-804B702D2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27370"/>
              </p:ext>
            </p:extLst>
          </p:nvPr>
        </p:nvGraphicFramePr>
        <p:xfrm>
          <a:off x="9806109" y="1898657"/>
          <a:ext cx="900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329" name="Rectangle 328">
            <a:extLst>
              <a:ext uri="{FF2B5EF4-FFF2-40B4-BE49-F238E27FC236}">
                <a16:creationId xmlns:a16="http://schemas.microsoft.com/office/drawing/2014/main" id="{1F48A309-D7C0-4FE4-882D-5C5CFB294C0C}"/>
              </a:ext>
            </a:extLst>
          </p:cNvPr>
          <p:cNvSpPr/>
          <p:nvPr/>
        </p:nvSpPr>
        <p:spPr>
          <a:xfrm>
            <a:off x="9806109" y="1898658"/>
            <a:ext cx="900000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0" name="Right Bracket 329">
            <a:extLst>
              <a:ext uri="{FF2B5EF4-FFF2-40B4-BE49-F238E27FC236}">
                <a16:creationId xmlns:a16="http://schemas.microsoft.com/office/drawing/2014/main" id="{54396E7D-2A0E-4B20-8796-66D857A2DD6E}"/>
              </a:ext>
            </a:extLst>
          </p:cNvPr>
          <p:cNvSpPr/>
          <p:nvPr/>
        </p:nvSpPr>
        <p:spPr>
          <a:xfrm rot="16200000">
            <a:off x="8152295" y="139476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2197DC9-C95C-4E4F-8EEE-F675F089FE9F}"/>
              </a:ext>
            </a:extLst>
          </p:cNvPr>
          <p:cNvSpPr txBox="1"/>
          <p:nvPr/>
        </p:nvSpPr>
        <p:spPr>
          <a:xfrm>
            <a:off x="7758003" y="1520977"/>
            <a:ext cx="841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DA58AE5-3589-4856-8F2F-4E560CFE62A8}"/>
              </a:ext>
            </a:extLst>
          </p:cNvPr>
          <p:cNvSpPr txBox="1"/>
          <p:nvPr/>
        </p:nvSpPr>
        <p:spPr>
          <a:xfrm>
            <a:off x="8648143" y="1525531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5921AAC-D8B0-48BF-B79F-C8386C2D45AB}"/>
              </a:ext>
            </a:extLst>
          </p:cNvPr>
          <p:cNvSpPr txBox="1"/>
          <p:nvPr/>
        </p:nvSpPr>
        <p:spPr>
          <a:xfrm>
            <a:off x="9739388" y="1525531"/>
            <a:ext cx="1033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0A3B0FF-662F-46A9-801E-C0275DBA634C}"/>
              </a:ext>
            </a:extLst>
          </p:cNvPr>
          <p:cNvSpPr txBox="1"/>
          <p:nvPr/>
        </p:nvSpPr>
        <p:spPr>
          <a:xfrm>
            <a:off x="9469363" y="2150245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A2DEABB-78EA-493A-ADBB-267A303773E9}"/>
              </a:ext>
            </a:extLst>
          </p:cNvPr>
          <p:cNvCxnSpPr>
            <a:cxnSpLocks/>
          </p:cNvCxnSpPr>
          <p:nvPr/>
        </p:nvCxnSpPr>
        <p:spPr>
          <a:xfrm flipH="1">
            <a:off x="7746138" y="2950868"/>
            <a:ext cx="2938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CC523B33-1540-4451-AFDB-9A928A95C22A}"/>
              </a:ext>
            </a:extLst>
          </p:cNvPr>
          <p:cNvSpPr txBox="1"/>
          <p:nvPr/>
        </p:nvSpPr>
        <p:spPr>
          <a:xfrm>
            <a:off x="8599326" y="2996988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5EB8F3D-794C-41F3-8487-C6B9241D54E6}"/>
              </a:ext>
            </a:extLst>
          </p:cNvPr>
          <p:cNvCxnSpPr>
            <a:cxnSpLocks/>
          </p:cNvCxnSpPr>
          <p:nvPr/>
        </p:nvCxnSpPr>
        <p:spPr>
          <a:xfrm flipV="1">
            <a:off x="10809914" y="1839459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70123-EFD5-4FA9-86A7-9FAB7736696E}"/>
              </a:ext>
            </a:extLst>
          </p:cNvPr>
          <p:cNvSpPr txBox="1"/>
          <p:nvPr/>
        </p:nvSpPr>
        <p:spPr>
          <a:xfrm>
            <a:off x="10817182" y="2020241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4" name="Right Bracket 343">
            <a:extLst>
              <a:ext uri="{FF2B5EF4-FFF2-40B4-BE49-F238E27FC236}">
                <a16:creationId xmlns:a16="http://schemas.microsoft.com/office/drawing/2014/main" id="{A153C046-97D4-4891-89D4-A561B0F5BD1D}"/>
              </a:ext>
            </a:extLst>
          </p:cNvPr>
          <p:cNvSpPr/>
          <p:nvPr/>
        </p:nvSpPr>
        <p:spPr>
          <a:xfrm rot="16200000">
            <a:off x="9071778" y="1395483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45" name="Right Bracket 344">
            <a:extLst>
              <a:ext uri="{FF2B5EF4-FFF2-40B4-BE49-F238E27FC236}">
                <a16:creationId xmlns:a16="http://schemas.microsoft.com/office/drawing/2014/main" id="{8B18EA5F-3428-4C89-9ED2-3909CD3ADBF9}"/>
              </a:ext>
            </a:extLst>
          </p:cNvPr>
          <p:cNvSpPr/>
          <p:nvPr/>
        </p:nvSpPr>
        <p:spPr>
          <a:xfrm rot="16200000">
            <a:off x="10233249" y="139434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8ED3A0E-6683-426C-8D49-61F0CC9789E4}"/>
              </a:ext>
            </a:extLst>
          </p:cNvPr>
          <p:cNvSpPr txBox="1"/>
          <p:nvPr/>
        </p:nvSpPr>
        <p:spPr>
          <a:xfrm>
            <a:off x="7786406" y="4937790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specifically altered individual activity dynamics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7BF5438-5290-46B0-88FE-B62CBCA8A5D0}"/>
              </a:ext>
            </a:extLst>
          </p:cNvPr>
          <p:cNvGrpSpPr/>
          <p:nvPr/>
        </p:nvGrpSpPr>
        <p:grpSpPr>
          <a:xfrm>
            <a:off x="9334167" y="4059686"/>
            <a:ext cx="704702" cy="738664"/>
            <a:chOff x="26963080" y="6779941"/>
            <a:chExt cx="1858181" cy="1947733"/>
          </a:xfrm>
        </p:grpSpPr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C0ACBEB7-A561-4F0A-A4BC-D12CFB57750F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8ED74F26-8A56-4B56-BCB6-122AD4306C9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8617E626-86AF-4D4A-AA50-CDC13554E2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BEDF3A6-D6E2-48A9-A9C8-0B930F2A7C26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FE5AA75-213C-44D5-B072-34B975290A1E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CABE8B04-32AD-4EE4-99F6-0E3554A7B682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73EE4A4-7547-41D5-8991-A6E15E52FA0A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2C942DB4-2648-46B7-AE92-A29F235E2B4E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0D0AD857-2452-4E3B-B31E-3B49D6EAC03D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ACDBCB-4318-414F-8DFF-FF6DABCBB1E4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5D2ED113-4834-4A38-84D7-DA70129B7D0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1E89228-55F0-4343-8C97-33B9D7E21BC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39FA9DA-04E8-4F3D-BBF0-B03BE509BDB2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0AB119B-4A4E-40C1-8B0D-86E2DE6D404D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6E45BD87-4032-4B4A-B42A-212DFDDD6AC5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EF6E0F3-7F7F-45D9-B37B-AB88EDB72CDF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FB975AAA-D8C7-4E1D-AADC-D0E241CA5899}"/>
              </a:ext>
            </a:extLst>
          </p:cNvPr>
          <p:cNvSpPr txBox="1"/>
          <p:nvPr/>
        </p:nvSpPr>
        <p:spPr>
          <a:xfrm>
            <a:off x="7811601" y="3473666"/>
            <a:ext cx="3798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with all Region-by-Feature combinations (1,804)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D076589-E603-4135-B83F-41B13EE2A4A3}"/>
              </a:ext>
            </a:extLst>
          </p:cNvPr>
          <p:cNvSpPr/>
          <p:nvPr/>
        </p:nvSpPr>
        <p:spPr>
          <a:xfrm>
            <a:off x="4166489" y="994274"/>
            <a:ext cx="7812421" cy="5003667"/>
          </a:xfrm>
          <a:prstGeom prst="rect">
            <a:avLst/>
          </a:prstGeom>
          <a:noFill/>
          <a:ln w="5715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35771C4-1E16-4344-B5FC-05EB6642B9AA}"/>
              </a:ext>
            </a:extLst>
          </p:cNvPr>
          <p:cNvSpPr/>
          <p:nvPr/>
        </p:nvSpPr>
        <p:spPr>
          <a:xfrm>
            <a:off x="678676" y="15651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16C9AC5-82A1-4246-87A2-06431B479C09}"/>
              </a:ext>
            </a:extLst>
          </p:cNvPr>
          <p:cNvSpPr/>
          <p:nvPr/>
        </p:nvSpPr>
        <p:spPr>
          <a:xfrm>
            <a:off x="801918" y="170167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646C07E-4853-42AB-8635-AB899D74D3B9}"/>
              </a:ext>
            </a:extLst>
          </p:cNvPr>
          <p:cNvSpPr/>
          <p:nvPr/>
        </p:nvSpPr>
        <p:spPr>
          <a:xfrm>
            <a:off x="950514" y="183685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195" name="Table 27">
            <a:extLst>
              <a:ext uri="{FF2B5EF4-FFF2-40B4-BE49-F238E27FC236}">
                <a16:creationId xmlns:a16="http://schemas.microsoft.com/office/drawing/2014/main" id="{00553B84-ACFC-4AE1-99CE-16B5B40F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21590"/>
              </p:ext>
            </p:extLst>
          </p:nvPr>
        </p:nvGraphicFramePr>
        <p:xfrm>
          <a:off x="1088782" y="1990365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96" name="Rectangle 195">
            <a:extLst>
              <a:ext uri="{FF2B5EF4-FFF2-40B4-BE49-F238E27FC236}">
                <a16:creationId xmlns:a16="http://schemas.microsoft.com/office/drawing/2014/main" id="{E3374A95-9C51-4DE7-A16D-84D371432218}"/>
              </a:ext>
            </a:extLst>
          </p:cNvPr>
          <p:cNvSpPr/>
          <p:nvPr/>
        </p:nvSpPr>
        <p:spPr>
          <a:xfrm>
            <a:off x="1081722" y="1986293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7" name="Right Bracket 196">
            <a:extLst>
              <a:ext uri="{FF2B5EF4-FFF2-40B4-BE49-F238E27FC236}">
                <a16:creationId xmlns:a16="http://schemas.microsoft.com/office/drawing/2014/main" id="{2A6A4B37-DF71-4211-84C8-3C4B469E217C}"/>
              </a:ext>
            </a:extLst>
          </p:cNvPr>
          <p:cNvSpPr/>
          <p:nvPr/>
        </p:nvSpPr>
        <p:spPr>
          <a:xfrm rot="19021902">
            <a:off x="1894124" y="1453948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B9656E8-3BE8-4BB0-B5F7-4966D7F12D33}"/>
              </a:ext>
            </a:extLst>
          </p:cNvPr>
          <p:cNvSpPr txBox="1"/>
          <p:nvPr/>
        </p:nvSpPr>
        <p:spPr>
          <a:xfrm>
            <a:off x="1934498" y="1453813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A5BA28E-EEB2-44F6-86C1-66BA862C1AA0}"/>
              </a:ext>
            </a:extLst>
          </p:cNvPr>
          <p:cNvCxnSpPr>
            <a:cxnSpLocks/>
          </p:cNvCxnSpPr>
          <p:nvPr/>
        </p:nvCxnSpPr>
        <p:spPr>
          <a:xfrm flipH="1">
            <a:off x="1037982" y="3073622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53E538D-03BC-4686-808E-8089E6FBDD11}"/>
              </a:ext>
            </a:extLst>
          </p:cNvPr>
          <p:cNvCxnSpPr>
            <a:cxnSpLocks/>
          </p:cNvCxnSpPr>
          <p:nvPr/>
        </p:nvCxnSpPr>
        <p:spPr>
          <a:xfrm flipV="1">
            <a:off x="2185333" y="1979363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C28345A-2A88-45DB-915D-6045AC04A34F}"/>
              </a:ext>
            </a:extLst>
          </p:cNvPr>
          <p:cNvSpPr txBox="1"/>
          <p:nvPr/>
        </p:nvSpPr>
        <p:spPr>
          <a:xfrm>
            <a:off x="2192601" y="2160145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13F73A5-0439-4E54-B092-21B27CE578E0}"/>
              </a:ext>
            </a:extLst>
          </p:cNvPr>
          <p:cNvSpPr txBox="1"/>
          <p:nvPr/>
        </p:nvSpPr>
        <p:spPr>
          <a:xfrm>
            <a:off x="987493" y="309076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42EA76B-1F9F-459A-B66E-9AF7A0F1D7E3}"/>
              </a:ext>
            </a:extLst>
          </p:cNvPr>
          <p:cNvSpPr/>
          <p:nvPr/>
        </p:nvSpPr>
        <p:spPr>
          <a:xfrm>
            <a:off x="4473911" y="15651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C2F01F1-2DD3-43F8-8F04-5EFB0D65A725}"/>
              </a:ext>
            </a:extLst>
          </p:cNvPr>
          <p:cNvSpPr/>
          <p:nvPr/>
        </p:nvSpPr>
        <p:spPr>
          <a:xfrm>
            <a:off x="4597153" y="170167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3F3FB44-1037-49FB-86B4-F94B1633BC5D}"/>
              </a:ext>
            </a:extLst>
          </p:cNvPr>
          <p:cNvSpPr/>
          <p:nvPr/>
        </p:nvSpPr>
        <p:spPr>
          <a:xfrm>
            <a:off x="4745749" y="183685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217" name="Table 27">
            <a:extLst>
              <a:ext uri="{FF2B5EF4-FFF2-40B4-BE49-F238E27FC236}">
                <a16:creationId xmlns:a16="http://schemas.microsoft.com/office/drawing/2014/main" id="{437BB733-3603-4892-BC80-4DB42CF0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69094"/>
              </p:ext>
            </p:extLst>
          </p:nvPr>
        </p:nvGraphicFramePr>
        <p:xfrm>
          <a:off x="4884017" y="1990365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18" name="Rectangle 217">
            <a:extLst>
              <a:ext uri="{FF2B5EF4-FFF2-40B4-BE49-F238E27FC236}">
                <a16:creationId xmlns:a16="http://schemas.microsoft.com/office/drawing/2014/main" id="{BB444D94-6E1C-46F6-8D80-590321EDE398}"/>
              </a:ext>
            </a:extLst>
          </p:cNvPr>
          <p:cNvSpPr/>
          <p:nvPr/>
        </p:nvSpPr>
        <p:spPr>
          <a:xfrm>
            <a:off x="4876957" y="1986293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9" name="Right Bracket 218">
            <a:extLst>
              <a:ext uri="{FF2B5EF4-FFF2-40B4-BE49-F238E27FC236}">
                <a16:creationId xmlns:a16="http://schemas.microsoft.com/office/drawing/2014/main" id="{50AFD446-840C-4ECD-BB26-7F42A3595DFB}"/>
              </a:ext>
            </a:extLst>
          </p:cNvPr>
          <p:cNvSpPr/>
          <p:nvPr/>
        </p:nvSpPr>
        <p:spPr>
          <a:xfrm rot="19021902">
            <a:off x="5689359" y="1453948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0538D2E-0B3A-46EB-ADDB-EB0B4FB25FE1}"/>
              </a:ext>
            </a:extLst>
          </p:cNvPr>
          <p:cNvSpPr txBox="1"/>
          <p:nvPr/>
        </p:nvSpPr>
        <p:spPr>
          <a:xfrm>
            <a:off x="5729733" y="1453813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F1C7B65-48A8-488D-BC52-54DDEB0091F4}"/>
              </a:ext>
            </a:extLst>
          </p:cNvPr>
          <p:cNvCxnSpPr>
            <a:cxnSpLocks/>
          </p:cNvCxnSpPr>
          <p:nvPr/>
        </p:nvCxnSpPr>
        <p:spPr>
          <a:xfrm flipH="1">
            <a:off x="4833217" y="3073622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073793F-14AB-4565-89C9-D809BD7D8786}"/>
              </a:ext>
            </a:extLst>
          </p:cNvPr>
          <p:cNvCxnSpPr>
            <a:cxnSpLocks/>
          </p:cNvCxnSpPr>
          <p:nvPr/>
        </p:nvCxnSpPr>
        <p:spPr>
          <a:xfrm flipV="1">
            <a:off x="5980568" y="1979363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098ED387-3D17-4265-B79C-F51689FB8F2F}"/>
              </a:ext>
            </a:extLst>
          </p:cNvPr>
          <p:cNvSpPr txBox="1"/>
          <p:nvPr/>
        </p:nvSpPr>
        <p:spPr>
          <a:xfrm>
            <a:off x="5987836" y="2160145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0BB0DE8-8E3D-4DC8-9768-7DDF2AB16DD1}"/>
              </a:ext>
            </a:extLst>
          </p:cNvPr>
          <p:cNvSpPr txBox="1"/>
          <p:nvPr/>
        </p:nvSpPr>
        <p:spPr>
          <a:xfrm>
            <a:off x="4782728" y="309076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6A1EB3E-B1A5-4B15-8C11-A973F4FBDF27}"/>
              </a:ext>
            </a:extLst>
          </p:cNvPr>
          <p:cNvSpPr txBox="1"/>
          <p:nvPr/>
        </p:nvSpPr>
        <p:spPr>
          <a:xfrm>
            <a:off x="7179849" y="2056235"/>
            <a:ext cx="1288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+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379"/>
            <a:ext cx="12192000" cy="91330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Six pairwise temporal dynamics are globally altered in schizophrenia 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C3DDC-C176-4631-9740-EC14FA5F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9229" y="1079776"/>
            <a:ext cx="2780109" cy="5560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143365-E289-4BAD-9B0C-8FB5CA50018B}"/>
              </a:ext>
            </a:extLst>
          </p:cNvPr>
          <p:cNvSpPr/>
          <p:nvPr/>
        </p:nvSpPr>
        <p:spPr>
          <a:xfrm>
            <a:off x="651507" y="15651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03FB7-E3E0-47A8-BDF7-4E98F85F1574}"/>
              </a:ext>
            </a:extLst>
          </p:cNvPr>
          <p:cNvSpPr/>
          <p:nvPr/>
        </p:nvSpPr>
        <p:spPr>
          <a:xfrm>
            <a:off x="774749" y="170167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36325-CA88-4753-B11C-6A7EB7EBC692}"/>
              </a:ext>
            </a:extLst>
          </p:cNvPr>
          <p:cNvSpPr/>
          <p:nvPr/>
        </p:nvSpPr>
        <p:spPr>
          <a:xfrm>
            <a:off x="923345" y="183685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14E5B878-D610-46C8-B7EE-B34D7234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34855"/>
              </p:ext>
            </p:extLst>
          </p:nvPr>
        </p:nvGraphicFramePr>
        <p:xfrm>
          <a:off x="1061613" y="1990365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CBADA6-CACB-4653-81DD-6A7FC63AB74C}"/>
              </a:ext>
            </a:extLst>
          </p:cNvPr>
          <p:cNvSpPr/>
          <p:nvPr/>
        </p:nvSpPr>
        <p:spPr>
          <a:xfrm>
            <a:off x="1054553" y="1986293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629CA9AA-5A15-4EE3-9504-7F08E0BD427A}"/>
              </a:ext>
            </a:extLst>
          </p:cNvPr>
          <p:cNvSpPr/>
          <p:nvPr/>
        </p:nvSpPr>
        <p:spPr>
          <a:xfrm rot="19021902">
            <a:off x="1866955" y="1453948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6BDB9-3066-4953-AAAE-D25274660F98}"/>
              </a:ext>
            </a:extLst>
          </p:cNvPr>
          <p:cNvSpPr txBox="1"/>
          <p:nvPr/>
        </p:nvSpPr>
        <p:spPr>
          <a:xfrm>
            <a:off x="1907329" y="1453813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BF5CB-4DD2-4504-B38F-E738794E2BEE}"/>
              </a:ext>
            </a:extLst>
          </p:cNvPr>
          <p:cNvCxnSpPr>
            <a:cxnSpLocks/>
          </p:cNvCxnSpPr>
          <p:nvPr/>
        </p:nvCxnSpPr>
        <p:spPr>
          <a:xfrm flipH="1">
            <a:off x="1010813" y="3073622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A1A6D-BFE5-4CF5-88DC-ACFF8D2FCB14}"/>
              </a:ext>
            </a:extLst>
          </p:cNvPr>
          <p:cNvCxnSpPr>
            <a:cxnSpLocks/>
          </p:cNvCxnSpPr>
          <p:nvPr/>
        </p:nvCxnSpPr>
        <p:spPr>
          <a:xfrm flipV="1">
            <a:off x="2158164" y="1979363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5EEBAA-F759-48AA-9E10-082BEF000F34}"/>
              </a:ext>
            </a:extLst>
          </p:cNvPr>
          <p:cNvSpPr txBox="1"/>
          <p:nvPr/>
        </p:nvSpPr>
        <p:spPr>
          <a:xfrm>
            <a:off x="2165432" y="2160145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532296-A7C3-4EB9-B3CF-D606C80AEA84}"/>
              </a:ext>
            </a:extLst>
          </p:cNvPr>
          <p:cNvSpPr txBox="1"/>
          <p:nvPr/>
        </p:nvSpPr>
        <p:spPr>
          <a:xfrm>
            <a:off x="960324" y="309076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9A6025-6CC6-4515-94BC-9E205790EBC9}"/>
              </a:ext>
            </a:extLst>
          </p:cNvPr>
          <p:cNvGrpSpPr/>
          <p:nvPr/>
        </p:nvGrpSpPr>
        <p:grpSpPr>
          <a:xfrm>
            <a:off x="317797" y="3979348"/>
            <a:ext cx="3498881" cy="1934250"/>
            <a:chOff x="336716" y="1648017"/>
            <a:chExt cx="3022402" cy="16708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CA54BA9-3A5B-48CD-846F-B0085C00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4" cy="167084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E3A0A-EEEF-482E-98EB-7976250BFAC5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430F53-1FD2-48FE-B16E-C486555CFB44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333D4A8-3D69-4AF2-B4DF-1E5008578098}"/>
              </a:ext>
            </a:extLst>
          </p:cNvPr>
          <p:cNvSpPr txBox="1"/>
          <p:nvPr/>
        </p:nvSpPr>
        <p:spPr>
          <a:xfrm>
            <a:off x="6562497" y="1035848"/>
            <a:ext cx="531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6/18 statistical pairwise interactions significant: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E40FB-FF73-4C58-BD93-42C5F9A54E2D}"/>
              </a:ext>
            </a:extLst>
          </p:cNvPr>
          <p:cNvSpPr txBox="1"/>
          <p:nvPr/>
        </p:nvSpPr>
        <p:spPr>
          <a:xfrm>
            <a:off x="6562497" y="1607701"/>
            <a:ext cx="56345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Basic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cov_EmpiricalCovariance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Pearson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Information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di_gaussian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Directed information with a Gaussian-distribution model</a:t>
            </a:r>
          </a:p>
          <a:p>
            <a:endParaRPr lang="en-US" sz="14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cohmag_multitaper_mean_fs-1_fmin-0_fmax-0-5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Coherence magnitude for full frequency range</a:t>
            </a:r>
          </a:p>
          <a:p>
            <a:endParaRPr lang="en-US" sz="14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Distance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dtw_con</a:t>
            </a:r>
            <a:r>
              <a:rPr lang="en-US" sz="1400" u="sng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straint-itakura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Dynamic time warping with </a:t>
            </a:r>
            <a:r>
              <a:rPr lang="en-US" sz="1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Itakura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parallelogram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dcorr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Euclidean distance correlation</a:t>
            </a:r>
          </a:p>
          <a:p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Miscellaneous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coint_aeg_tstat_trend-ct_autolag-aic_maxlag-10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cointegration with Augmented Engle-Granger two-step </a:t>
            </a:r>
            <a:r>
              <a:rPr lang="en-US" sz="140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test with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 constant and linear trend</a:t>
            </a: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0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7" y="-277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roduct Sans" panose="020B0403030502040203" pitchFamily="34" charset="0"/>
                <a:cs typeface="Rod" panose="02030509050101010101" pitchFamily="49" charset="-79"/>
              </a:rPr>
              <a:t>Pairwise features perform better with addition of region-specific univariate TS feature info</a:t>
            </a:r>
            <a:endParaRPr lang="en-AU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C0D37-D4ED-4B8E-BE18-156735B7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2565" y="3841675"/>
            <a:ext cx="5213610" cy="2606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265AE-6CF4-43E6-9F3D-79D34A1A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9475" y="3841672"/>
            <a:ext cx="3537811" cy="26068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143365-E289-4BAD-9B0C-8FB5CA50018B}"/>
              </a:ext>
            </a:extLst>
          </p:cNvPr>
          <p:cNvSpPr/>
          <p:nvPr/>
        </p:nvSpPr>
        <p:spPr>
          <a:xfrm>
            <a:off x="651507" y="1595576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03FB7-E3E0-47A8-BDF7-4E98F85F1574}"/>
              </a:ext>
            </a:extLst>
          </p:cNvPr>
          <p:cNvSpPr/>
          <p:nvPr/>
        </p:nvSpPr>
        <p:spPr>
          <a:xfrm>
            <a:off x="774749" y="1732136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36325-CA88-4753-B11C-6A7EB7EBC692}"/>
              </a:ext>
            </a:extLst>
          </p:cNvPr>
          <p:cNvSpPr/>
          <p:nvPr/>
        </p:nvSpPr>
        <p:spPr>
          <a:xfrm>
            <a:off x="923345" y="18673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14E5B878-D610-46C8-B7EE-B34D7234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64426"/>
              </p:ext>
            </p:extLst>
          </p:nvPr>
        </p:nvGraphicFramePr>
        <p:xfrm>
          <a:off x="1061613" y="2020827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CBADA6-CACB-4653-81DD-6A7FC63AB74C}"/>
              </a:ext>
            </a:extLst>
          </p:cNvPr>
          <p:cNvSpPr/>
          <p:nvPr/>
        </p:nvSpPr>
        <p:spPr>
          <a:xfrm>
            <a:off x="1054553" y="2016755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629CA9AA-5A15-4EE3-9504-7F08E0BD427A}"/>
              </a:ext>
            </a:extLst>
          </p:cNvPr>
          <p:cNvSpPr/>
          <p:nvPr/>
        </p:nvSpPr>
        <p:spPr>
          <a:xfrm rot="19021902">
            <a:off x="1866955" y="1484410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6BDB9-3066-4953-AAAE-D25274660F98}"/>
              </a:ext>
            </a:extLst>
          </p:cNvPr>
          <p:cNvSpPr txBox="1"/>
          <p:nvPr/>
        </p:nvSpPr>
        <p:spPr>
          <a:xfrm>
            <a:off x="1907329" y="1484275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BF5CB-4DD2-4504-B38F-E738794E2BEE}"/>
              </a:ext>
            </a:extLst>
          </p:cNvPr>
          <p:cNvCxnSpPr>
            <a:cxnSpLocks/>
          </p:cNvCxnSpPr>
          <p:nvPr/>
        </p:nvCxnSpPr>
        <p:spPr>
          <a:xfrm flipH="1">
            <a:off x="1010813" y="3104084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A1A6D-BFE5-4CF5-88DC-ACFF8D2FCB14}"/>
              </a:ext>
            </a:extLst>
          </p:cNvPr>
          <p:cNvCxnSpPr>
            <a:cxnSpLocks/>
          </p:cNvCxnSpPr>
          <p:nvPr/>
        </p:nvCxnSpPr>
        <p:spPr>
          <a:xfrm flipV="1">
            <a:off x="2158164" y="2009825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5EEBAA-F759-48AA-9E10-082BEF000F34}"/>
              </a:ext>
            </a:extLst>
          </p:cNvPr>
          <p:cNvSpPr txBox="1"/>
          <p:nvPr/>
        </p:nvSpPr>
        <p:spPr>
          <a:xfrm>
            <a:off x="2165432" y="2190607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532296-A7C3-4EB9-B3CF-D606C80AEA84}"/>
              </a:ext>
            </a:extLst>
          </p:cNvPr>
          <p:cNvSpPr txBox="1"/>
          <p:nvPr/>
        </p:nvSpPr>
        <p:spPr>
          <a:xfrm>
            <a:off x="960324" y="3121223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25" name="Table 27">
            <a:extLst>
              <a:ext uri="{FF2B5EF4-FFF2-40B4-BE49-F238E27FC236}">
                <a16:creationId xmlns:a16="http://schemas.microsoft.com/office/drawing/2014/main" id="{4EFFC076-362B-4F6A-BA52-7ACEF08CF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31852"/>
              </p:ext>
            </p:extLst>
          </p:nvPr>
        </p:nvGraphicFramePr>
        <p:xfrm>
          <a:off x="4177819" y="1966764"/>
          <a:ext cx="178134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32522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2966787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400534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142232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81917617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03C8CE8-24A4-47C1-8CDC-3D9DBE32C4C6}"/>
              </a:ext>
            </a:extLst>
          </p:cNvPr>
          <p:cNvSpPr/>
          <p:nvPr/>
        </p:nvSpPr>
        <p:spPr>
          <a:xfrm>
            <a:off x="4177820" y="1966765"/>
            <a:ext cx="1788606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65373101-0B0B-4A00-B660-776B115F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30977"/>
              </p:ext>
            </p:extLst>
          </p:nvPr>
        </p:nvGraphicFramePr>
        <p:xfrm>
          <a:off x="6237791" y="1962579"/>
          <a:ext cx="900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3B5A6CFE-EA9B-40EA-B879-5F00EFB9A74B}"/>
              </a:ext>
            </a:extLst>
          </p:cNvPr>
          <p:cNvSpPr/>
          <p:nvPr/>
        </p:nvSpPr>
        <p:spPr>
          <a:xfrm>
            <a:off x="6237791" y="1962580"/>
            <a:ext cx="900000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FA4A0712-C1B0-4090-94BF-148A54975259}"/>
              </a:ext>
            </a:extLst>
          </p:cNvPr>
          <p:cNvSpPr/>
          <p:nvPr/>
        </p:nvSpPr>
        <p:spPr>
          <a:xfrm rot="16200000">
            <a:off x="4583977" y="1458684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4ED3E-6985-4C08-94CC-290DC525604E}"/>
              </a:ext>
            </a:extLst>
          </p:cNvPr>
          <p:cNvSpPr txBox="1"/>
          <p:nvPr/>
        </p:nvSpPr>
        <p:spPr>
          <a:xfrm>
            <a:off x="4189685" y="1584899"/>
            <a:ext cx="841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E5CA77-7743-4A42-8F03-F2CBD2F25C29}"/>
              </a:ext>
            </a:extLst>
          </p:cNvPr>
          <p:cNvSpPr txBox="1"/>
          <p:nvPr/>
        </p:nvSpPr>
        <p:spPr>
          <a:xfrm>
            <a:off x="5079825" y="1589453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4FF3C3-CCC0-4737-ACFE-D5DD72B48B9A}"/>
              </a:ext>
            </a:extLst>
          </p:cNvPr>
          <p:cNvSpPr txBox="1"/>
          <p:nvPr/>
        </p:nvSpPr>
        <p:spPr>
          <a:xfrm>
            <a:off x="6171070" y="1589453"/>
            <a:ext cx="1033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C23A1B-C8E9-4C78-AE70-2BD4BFDD5578}"/>
              </a:ext>
            </a:extLst>
          </p:cNvPr>
          <p:cNvSpPr txBox="1"/>
          <p:nvPr/>
        </p:nvSpPr>
        <p:spPr>
          <a:xfrm>
            <a:off x="5901045" y="2214167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3764D1-AA53-4078-8C58-7963EE90A29B}"/>
              </a:ext>
            </a:extLst>
          </p:cNvPr>
          <p:cNvCxnSpPr>
            <a:cxnSpLocks/>
          </p:cNvCxnSpPr>
          <p:nvPr/>
        </p:nvCxnSpPr>
        <p:spPr>
          <a:xfrm flipH="1">
            <a:off x="4177820" y="3014790"/>
            <a:ext cx="2938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612177-B10C-4C70-8413-77EA91BCFCF2}"/>
              </a:ext>
            </a:extLst>
          </p:cNvPr>
          <p:cNvSpPr txBox="1"/>
          <p:nvPr/>
        </p:nvSpPr>
        <p:spPr>
          <a:xfrm>
            <a:off x="5031008" y="3060910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324CE-DDFD-4235-A030-D26214EF528E}"/>
              </a:ext>
            </a:extLst>
          </p:cNvPr>
          <p:cNvCxnSpPr>
            <a:cxnSpLocks/>
          </p:cNvCxnSpPr>
          <p:nvPr/>
        </p:nvCxnSpPr>
        <p:spPr>
          <a:xfrm flipV="1">
            <a:off x="7241596" y="1903381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1598FA-C55A-4DA2-9CA2-C3883AC5FF59}"/>
              </a:ext>
            </a:extLst>
          </p:cNvPr>
          <p:cNvSpPr txBox="1"/>
          <p:nvPr/>
        </p:nvSpPr>
        <p:spPr>
          <a:xfrm>
            <a:off x="7248864" y="2084163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030AB816-9028-4F36-AF7D-393B54D21980}"/>
              </a:ext>
            </a:extLst>
          </p:cNvPr>
          <p:cNvSpPr/>
          <p:nvPr/>
        </p:nvSpPr>
        <p:spPr>
          <a:xfrm rot="16200000">
            <a:off x="5503460" y="1459405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E3B08BBC-F69C-46EB-AEC5-34286DD81C88}"/>
              </a:ext>
            </a:extLst>
          </p:cNvPr>
          <p:cNvSpPr/>
          <p:nvPr/>
        </p:nvSpPr>
        <p:spPr>
          <a:xfrm rot="16200000">
            <a:off x="6664931" y="1458264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0E265A-CEEE-4E5A-8D77-0BA8AAA68CC3}"/>
              </a:ext>
            </a:extLst>
          </p:cNvPr>
          <p:cNvSpPr txBox="1"/>
          <p:nvPr/>
        </p:nvSpPr>
        <p:spPr>
          <a:xfrm>
            <a:off x="3471053" y="1973976"/>
            <a:ext cx="128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+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9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oduct Sans" panose="020B0403030502040203" pitchFamily="34" charset="0"/>
                <a:cs typeface="Rod" panose="02030509050101010101" pitchFamily="49" charset="-79"/>
              </a:rPr>
              <a:t>Addressing overfitting in high-dimensional space</a:t>
            </a:r>
            <a:endParaRPr lang="en-AU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78427-AA77-4538-A14B-D34D44989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6"/>
          <a:stretch/>
        </p:blipFill>
        <p:spPr>
          <a:xfrm>
            <a:off x="838200" y="2452689"/>
            <a:ext cx="5714999" cy="37957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ED3068-AEAD-4925-9E89-231795E19A05}"/>
              </a:ext>
            </a:extLst>
          </p:cNvPr>
          <p:cNvCxnSpPr>
            <a:cxnSpLocks/>
          </p:cNvCxnSpPr>
          <p:nvPr/>
        </p:nvCxnSpPr>
        <p:spPr>
          <a:xfrm>
            <a:off x="2819400" y="2147610"/>
            <a:ext cx="342900" cy="417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6FE882-430E-4A3D-A153-4DEACFE8C0E3}"/>
              </a:ext>
            </a:extLst>
          </p:cNvPr>
          <p:cNvSpPr txBox="1"/>
          <p:nvPr/>
        </p:nvSpPr>
        <p:spPr>
          <a:xfrm>
            <a:off x="634544" y="1778278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~85 PCs sufficient to hit 100% in-sample balanced accuracy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9E59-C280-430A-88D9-7E8A2C192062}"/>
              </a:ext>
            </a:extLst>
          </p:cNvPr>
          <p:cNvSpPr txBox="1"/>
          <p:nvPr/>
        </p:nvSpPr>
        <p:spPr>
          <a:xfrm>
            <a:off x="5422445" y="6123543"/>
            <a:ext cx="656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When the full set of PCs is used, there is a </a:t>
            </a:r>
            <a:r>
              <a:rPr lang="en-US" dirty="0" err="1">
                <a:latin typeface="Product Sans" panose="020B0403030502040203" pitchFamily="34" charset="0"/>
              </a:rPr>
              <a:t>dropoff</a:t>
            </a:r>
            <a:r>
              <a:rPr lang="en-US" dirty="0">
                <a:latin typeface="Product Sans" panose="020B0403030502040203" pitchFamily="34" charset="0"/>
              </a:rPr>
              <a:t> in out-of-sample balanced accuracy</a:t>
            </a:r>
            <a:endParaRPr lang="en-AU" dirty="0">
              <a:latin typeface="Product Sans" panose="020B040303050204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549F9D-9C79-4630-8382-B6E7D608AD92}"/>
              </a:ext>
            </a:extLst>
          </p:cNvPr>
          <p:cNvCxnSpPr>
            <a:cxnSpLocks/>
          </p:cNvCxnSpPr>
          <p:nvPr/>
        </p:nvCxnSpPr>
        <p:spPr>
          <a:xfrm flipH="1" flipV="1">
            <a:off x="5080000" y="5143500"/>
            <a:ext cx="520700" cy="980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459097-E1FD-4762-A04E-0EA059A989D2}"/>
              </a:ext>
            </a:extLst>
          </p:cNvPr>
          <p:cNvSpPr txBox="1"/>
          <p:nvPr/>
        </p:nvSpPr>
        <p:spPr>
          <a:xfrm>
            <a:off x="5422445" y="2565400"/>
            <a:ext cx="656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roduct Sans" panose="020B0403030502040203" pitchFamily="34" charset="0"/>
              </a:rPr>
              <a:t>Important question: these balanced accuracy values are still all lower than the final balanced accuracy values from the full results?</a:t>
            </a:r>
            <a:endParaRPr lang="en-AU" dirty="0">
              <a:highlight>
                <a:srgbClr val="FFFF00"/>
              </a:highlight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1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3D-7FFF-42D9-B6EB-649F1BC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Take home messages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86B0-1F58-45E5-A3F1-4D364460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3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3D-7FFF-42D9-B6EB-649F1BC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Limitations + next steps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86B0-1F58-45E5-A3F1-4D364460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Limitations = </a:t>
            </a:r>
          </a:p>
          <a:p>
            <a:r>
              <a:rPr lang="en-AU" dirty="0"/>
              <a:t>Next steps = dimensionality reduction to mitigate potential overfitting, feature selection to evaluate relative contribution of different regions x features, quality control, evaluate different feature subsets, apply classification model to a separate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2804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5" y="88038"/>
            <a:ext cx="11400104" cy="78634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The combination of brain region X time-series dynamics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33A76-2CF1-4A13-9493-1774B3ECA009}"/>
              </a:ext>
            </a:extLst>
          </p:cNvPr>
          <p:cNvSpPr/>
          <p:nvPr/>
        </p:nvSpPr>
        <p:spPr>
          <a:xfrm>
            <a:off x="3261149" y="4385846"/>
            <a:ext cx="4534339" cy="2169622"/>
          </a:xfrm>
          <a:prstGeom prst="rect">
            <a:avLst/>
          </a:prstGeom>
          <a:noFill/>
          <a:ln w="38100">
            <a:solidFill>
              <a:srgbClr val="D9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8F3E5-E415-4BFC-81B3-4E393425C493}"/>
              </a:ext>
            </a:extLst>
          </p:cNvPr>
          <p:cNvSpPr txBox="1"/>
          <p:nvPr/>
        </p:nvSpPr>
        <p:spPr>
          <a:xfrm>
            <a:off x="3519766" y="4464736"/>
            <a:ext cx="416488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superior temporal, R accumbens, L </a:t>
            </a:r>
            <a:r>
              <a:rPr lang="en-US" sz="11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parahippocampal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R supramarginal, L pars orbitalis, L superior frontal, R superior frontal, L pars </a:t>
            </a:r>
            <a:r>
              <a:rPr lang="en-US" sz="11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opercularis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 superior parietal, R rostral middle frontal, R pallidum, R temporal pole, R frontal pole, L precentral, R paracentral, R putamen, R cuneus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30604A-3D35-4643-B94E-3AA4C8BE7FDF}"/>
              </a:ext>
            </a:extLst>
          </p:cNvPr>
          <p:cNvCxnSpPr>
            <a:cxnSpLocks/>
          </p:cNvCxnSpPr>
          <p:nvPr/>
        </p:nvCxnSpPr>
        <p:spPr>
          <a:xfrm flipV="1">
            <a:off x="3399695" y="4689606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03537C-D080-478E-AFFD-5B1053DC34A7}"/>
              </a:ext>
            </a:extLst>
          </p:cNvPr>
          <p:cNvCxnSpPr>
            <a:cxnSpLocks/>
          </p:cNvCxnSpPr>
          <p:nvPr/>
        </p:nvCxnSpPr>
        <p:spPr>
          <a:xfrm>
            <a:off x="3399695" y="5700419"/>
            <a:ext cx="0" cy="479850"/>
          </a:xfrm>
          <a:prstGeom prst="straightConnector1">
            <a:avLst/>
          </a:prstGeom>
          <a:ln w="38100">
            <a:solidFill>
              <a:srgbClr val="307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3C17FE-20A8-4A16-950A-79D0D9732534}"/>
              </a:ext>
            </a:extLst>
          </p:cNvPr>
          <p:cNvSpPr txBox="1"/>
          <p:nvPr/>
        </p:nvSpPr>
        <p:spPr>
          <a:xfrm>
            <a:off x="3501294" y="5389276"/>
            <a:ext cx="429419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pars triangularis, R caudal anterior cingulate, R medial orbitofrontal, L isthmus cingulate, L rostral anterior cingulate, L posterior cingulate, L supramarginal, L postcentral, R </a:t>
            </a:r>
            <a:r>
              <a:rPr lang="en-US" sz="11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parahippocampal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 inferior temporal, L frontal pole, L putamen, R lingual, R postcentral, R inferior parietal, L fusiform, R transverse temporal, L caudal anterior cingulate, L superior temporal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946209-B317-4AAA-824F-317F2C75FDF1}"/>
              </a:ext>
            </a:extLst>
          </p:cNvPr>
          <p:cNvSpPr/>
          <p:nvPr/>
        </p:nvSpPr>
        <p:spPr>
          <a:xfrm>
            <a:off x="7878609" y="4381576"/>
            <a:ext cx="1584279" cy="2169622"/>
          </a:xfrm>
          <a:prstGeom prst="rect">
            <a:avLst/>
          </a:prstGeom>
          <a:noFill/>
          <a:ln w="38100">
            <a:solidFill>
              <a:srgbClr val="F2AE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DB4E41-3EA7-4D4A-AC03-DD4AD1F46731}"/>
              </a:ext>
            </a:extLst>
          </p:cNvPr>
          <p:cNvCxnSpPr>
            <a:cxnSpLocks/>
          </p:cNvCxnSpPr>
          <p:nvPr/>
        </p:nvCxnSpPr>
        <p:spPr>
          <a:xfrm flipV="1">
            <a:off x="8004022" y="4658639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F66AE4-F59F-4962-B156-2A08472EC3BE}"/>
              </a:ext>
            </a:extLst>
          </p:cNvPr>
          <p:cNvCxnSpPr>
            <a:cxnSpLocks/>
          </p:cNvCxnSpPr>
          <p:nvPr/>
        </p:nvCxnSpPr>
        <p:spPr>
          <a:xfrm>
            <a:off x="8004022" y="5811255"/>
            <a:ext cx="0" cy="479850"/>
          </a:xfrm>
          <a:prstGeom prst="straightConnector1">
            <a:avLst/>
          </a:prstGeom>
          <a:ln w="38100">
            <a:solidFill>
              <a:srgbClr val="307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9A1506-D8E7-46A6-8150-DF257529056B}"/>
              </a:ext>
            </a:extLst>
          </p:cNvPr>
          <p:cNvSpPr txBox="1"/>
          <p:nvPr/>
        </p:nvSpPr>
        <p:spPr>
          <a:xfrm>
            <a:off x="8035633" y="4475623"/>
            <a:ext cx="142725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pars triangularis, R fusiform, R caudal middle frontal, L </a:t>
            </a:r>
            <a:r>
              <a:rPr lang="en-US" sz="11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parahippocampal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 temporal pole, L inferior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D9A629-14AD-422B-B65D-B13D58D35262}"/>
              </a:ext>
            </a:extLst>
          </p:cNvPr>
          <p:cNvSpPr txBox="1"/>
          <p:nvPr/>
        </p:nvSpPr>
        <p:spPr>
          <a:xfrm>
            <a:off x="8056417" y="5644191"/>
            <a:ext cx="1339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frontal pole, R supramarginal, L hippocampus, R precuneus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D9EACB-03E6-4BFA-8AD3-CF378CE7870F}"/>
              </a:ext>
            </a:extLst>
          </p:cNvPr>
          <p:cNvSpPr/>
          <p:nvPr/>
        </p:nvSpPr>
        <p:spPr>
          <a:xfrm>
            <a:off x="9553629" y="4381576"/>
            <a:ext cx="1336041" cy="2169622"/>
          </a:xfrm>
          <a:prstGeom prst="rect">
            <a:avLst/>
          </a:prstGeom>
          <a:noFill/>
          <a:ln w="38100">
            <a:solidFill>
              <a:srgbClr val="F2E3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6A63C-5101-4110-8FA9-A11788D24774}"/>
              </a:ext>
            </a:extLst>
          </p:cNvPr>
          <p:cNvCxnSpPr>
            <a:cxnSpLocks/>
          </p:cNvCxnSpPr>
          <p:nvPr/>
        </p:nvCxnSpPr>
        <p:spPr>
          <a:xfrm flipV="1">
            <a:off x="9679042" y="4643981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B88CBF-4B58-40A9-BD9B-2F17BE303BE8}"/>
              </a:ext>
            </a:extLst>
          </p:cNvPr>
          <p:cNvCxnSpPr>
            <a:cxnSpLocks/>
          </p:cNvCxnSpPr>
          <p:nvPr/>
        </p:nvCxnSpPr>
        <p:spPr>
          <a:xfrm>
            <a:off x="9679042" y="5796597"/>
            <a:ext cx="0" cy="479850"/>
          </a:xfrm>
          <a:prstGeom prst="straightConnector1">
            <a:avLst/>
          </a:prstGeom>
          <a:ln w="38100">
            <a:solidFill>
              <a:srgbClr val="307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3B9875-D2B6-4876-BD95-DC068A105B0D}"/>
              </a:ext>
            </a:extLst>
          </p:cNvPr>
          <p:cNvSpPr txBox="1"/>
          <p:nvPr/>
        </p:nvSpPr>
        <p:spPr>
          <a:xfrm>
            <a:off x="9710654" y="4460965"/>
            <a:ext cx="1179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middle temporal, R pars triangularis, L superior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8C9A42-A5B1-4577-A4C6-2AB0DF95375A}"/>
              </a:ext>
            </a:extLst>
          </p:cNvPr>
          <p:cNvSpPr txBox="1"/>
          <p:nvPr/>
        </p:nvSpPr>
        <p:spPr>
          <a:xfrm>
            <a:off x="9731438" y="5629533"/>
            <a:ext cx="11582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precentral, R pallidum, L lingual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2C3699-1366-4EA3-AB27-239FE11D29D7}"/>
              </a:ext>
            </a:extLst>
          </p:cNvPr>
          <p:cNvSpPr/>
          <p:nvPr/>
        </p:nvSpPr>
        <p:spPr>
          <a:xfrm>
            <a:off x="10980412" y="4379695"/>
            <a:ext cx="962204" cy="2169622"/>
          </a:xfrm>
          <a:prstGeom prst="rect">
            <a:avLst/>
          </a:prstGeom>
          <a:noFill/>
          <a:ln w="38100">
            <a:solidFill>
              <a:srgbClr val="588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4ECC5-82F2-491A-9781-7BBEAEF5859D}"/>
              </a:ext>
            </a:extLst>
          </p:cNvPr>
          <p:cNvCxnSpPr>
            <a:cxnSpLocks/>
          </p:cNvCxnSpPr>
          <p:nvPr/>
        </p:nvCxnSpPr>
        <p:spPr>
          <a:xfrm flipV="1">
            <a:off x="11101871" y="5158120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8E1087-650C-4FCC-BC4B-4951E9D262D8}"/>
              </a:ext>
            </a:extLst>
          </p:cNvPr>
          <p:cNvSpPr txBox="1"/>
          <p:nvPr/>
        </p:nvSpPr>
        <p:spPr>
          <a:xfrm>
            <a:off x="11145053" y="5207083"/>
            <a:ext cx="11790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superior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E81663-52B5-4867-95C4-02B3A8440A47}"/>
              </a:ext>
            </a:extLst>
          </p:cNvPr>
          <p:cNvSpPr txBox="1"/>
          <p:nvPr/>
        </p:nvSpPr>
        <p:spPr>
          <a:xfrm>
            <a:off x="115224" y="5435823"/>
            <a:ext cx="2934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In-sample regularized SVM: 93.5% 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Bacc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Out-of-sample regularized SVM: 54.6%</a:t>
            </a:r>
            <a:endParaRPr lang="en-AU" sz="1400" dirty="0">
              <a:solidFill>
                <a:schemeClr val="tx1"/>
              </a:solidFill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2C9ED7-F8E8-48CB-BA11-B5F66AD821D5}"/>
              </a:ext>
            </a:extLst>
          </p:cNvPr>
          <p:cNvGrpSpPr/>
          <p:nvPr/>
        </p:nvGrpSpPr>
        <p:grpSpPr>
          <a:xfrm>
            <a:off x="3050078" y="975046"/>
            <a:ext cx="8892538" cy="3293735"/>
            <a:chOff x="4648439" y="975047"/>
            <a:chExt cx="8892333" cy="31616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E1C1F8-226B-4CE1-ABC4-BCD5891C4BBC}"/>
                </a:ext>
              </a:extLst>
            </p:cNvPr>
            <p:cNvSpPr txBox="1"/>
            <p:nvPr/>
          </p:nvSpPr>
          <p:spPr>
            <a:xfrm>
              <a:off x="4648439" y="975047"/>
              <a:ext cx="4953829" cy="354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L1-regularized SVM for feature selection</a:t>
              </a:r>
              <a:endParaRPr lang="en-AU" sz="1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7C2430-C4E6-4F77-9DD8-EFA28542E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8440" y="1344379"/>
              <a:ext cx="2382807" cy="2723208"/>
            </a:xfrm>
            <a:prstGeom prst="rect">
              <a:avLst/>
            </a:prstGeom>
          </p:spPr>
        </p:pic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E88AA2D1-7618-4680-B9E6-D682DD68F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5"/>
            <a:stretch/>
          </p:blipFill>
          <p:spPr>
            <a:xfrm>
              <a:off x="6992998" y="1353053"/>
              <a:ext cx="3126470" cy="629652"/>
            </a:xfrm>
            <a:prstGeom prst="rect">
              <a:avLst/>
            </a:prstGeom>
          </p:spPr>
        </p:pic>
        <p:pic>
          <p:nvPicPr>
            <p:cNvPr id="11" name="Picture 10" descr="A group of football balls&#10;&#10;Description automatically generated with low confidence">
              <a:extLst>
                <a:ext uri="{FF2B5EF4-FFF2-40B4-BE49-F238E27FC236}">
                  <a16:creationId xmlns:a16="http://schemas.microsoft.com/office/drawing/2014/main" id="{F805CCB9-854A-44F9-BA10-D980242ED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5"/>
            <a:stretch/>
          </p:blipFill>
          <p:spPr>
            <a:xfrm>
              <a:off x="6992998" y="1881038"/>
              <a:ext cx="3126470" cy="62965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FE269BA-F7EF-441A-B6F8-9273B425A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5"/>
            <a:stretch/>
          </p:blipFill>
          <p:spPr>
            <a:xfrm>
              <a:off x="6992998" y="2426034"/>
              <a:ext cx="3126470" cy="629653"/>
            </a:xfrm>
            <a:prstGeom prst="rect">
              <a:avLst/>
            </a:prstGeom>
          </p:spPr>
        </p:pic>
        <p:pic>
          <p:nvPicPr>
            <p:cNvPr id="18" name="Picture 17" descr="A group of football balls&#10;&#10;Description automatically generated with medium confidence">
              <a:extLst>
                <a:ext uri="{FF2B5EF4-FFF2-40B4-BE49-F238E27FC236}">
                  <a16:creationId xmlns:a16="http://schemas.microsoft.com/office/drawing/2014/main" id="{12DD9E3C-B69B-44A1-B7CE-1FE070E19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998" y="2964278"/>
              <a:ext cx="3126470" cy="117242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917BB0-35CF-4C92-9FB5-205A01BED381}"/>
                </a:ext>
              </a:extLst>
            </p:cNvPr>
            <p:cNvSpPr/>
            <p:nvPr/>
          </p:nvSpPr>
          <p:spPr>
            <a:xfrm>
              <a:off x="7031246" y="1490477"/>
              <a:ext cx="6509526" cy="481192"/>
            </a:xfrm>
            <a:prstGeom prst="rect">
              <a:avLst/>
            </a:prstGeom>
            <a:noFill/>
            <a:ln w="19050">
              <a:solidFill>
                <a:srgbClr val="D96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25276D-E560-4051-9955-3472E9C5C976}"/>
                </a:ext>
              </a:extLst>
            </p:cNvPr>
            <p:cNvSpPr/>
            <p:nvPr/>
          </p:nvSpPr>
          <p:spPr>
            <a:xfrm>
              <a:off x="7029732" y="2028601"/>
              <a:ext cx="6509525" cy="481192"/>
            </a:xfrm>
            <a:prstGeom prst="rect">
              <a:avLst/>
            </a:prstGeom>
            <a:noFill/>
            <a:ln w="19050">
              <a:solidFill>
                <a:srgbClr val="F2A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09ECCB-34E1-4871-82F8-04B2E4EAFE2C}"/>
                </a:ext>
              </a:extLst>
            </p:cNvPr>
            <p:cNvSpPr/>
            <p:nvPr/>
          </p:nvSpPr>
          <p:spPr>
            <a:xfrm>
              <a:off x="7028224" y="2570422"/>
              <a:ext cx="6509524" cy="481192"/>
            </a:xfrm>
            <a:prstGeom prst="rect">
              <a:avLst/>
            </a:prstGeom>
            <a:noFill/>
            <a:ln w="19050">
              <a:solidFill>
                <a:srgbClr val="F2E3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47BA42-DCFD-4A90-8E14-15BDA6D532A4}"/>
                </a:ext>
              </a:extLst>
            </p:cNvPr>
            <p:cNvSpPr/>
            <p:nvPr/>
          </p:nvSpPr>
          <p:spPr>
            <a:xfrm>
              <a:off x="7026634" y="3108931"/>
              <a:ext cx="6509523" cy="481192"/>
            </a:xfrm>
            <a:prstGeom prst="rect">
              <a:avLst/>
            </a:prstGeom>
            <a:noFill/>
            <a:ln w="19050">
              <a:solidFill>
                <a:srgbClr val="588C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E789B5-74AE-49C0-804B-DB3033799EEF}"/>
              </a:ext>
            </a:extLst>
          </p:cNvPr>
          <p:cNvSpPr txBox="1"/>
          <p:nvPr/>
        </p:nvSpPr>
        <p:spPr>
          <a:xfrm>
            <a:off x="8630501" y="1516610"/>
            <a:ext cx="3448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Periodicity measure that is higher in slower-varying time-series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0DB645-0AD8-4F46-88F7-A2D14BA91760}"/>
              </a:ext>
            </a:extLst>
          </p:cNvPr>
          <p:cNvSpPr txBox="1"/>
          <p:nvPr/>
        </p:nvSpPr>
        <p:spPr>
          <a:xfrm>
            <a:off x="8637140" y="2063429"/>
            <a:ext cx="348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Longest sequence of consecutive time-points where value &gt; the mean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25E13-0AD6-4904-814E-D96C1744B76C}"/>
              </a:ext>
            </a:extLst>
          </p:cNvPr>
          <p:cNvSpPr txBox="1"/>
          <p:nvPr/>
        </p:nvSpPr>
        <p:spPr>
          <a:xfrm>
            <a:off x="8630501" y="2625937"/>
            <a:ext cx="348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First local minimum of the linear autocorrelation function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2D8F9-C8C8-4DF9-8CA2-F7C7376EC2D8}"/>
              </a:ext>
            </a:extLst>
          </p:cNvPr>
          <p:cNvSpPr txBox="1"/>
          <p:nvPr/>
        </p:nvSpPr>
        <p:spPr>
          <a:xfrm>
            <a:off x="8637139" y="3162161"/>
            <a:ext cx="348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First local minimum of the nonlinear </a:t>
            </a:r>
            <a:r>
              <a:rPr lang="en-US" sz="1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automutual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information function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0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E4C6-19E2-460C-B40F-847601F4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Quick background on schizophrenia BOLD fMRI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591B6-267B-4798-AE8E-C070DE7EEE58}"/>
              </a:ext>
            </a:extLst>
          </p:cNvPr>
          <p:cNvSpPr/>
          <p:nvPr/>
        </p:nvSpPr>
        <p:spPr>
          <a:xfrm>
            <a:off x="7823200" y="1511299"/>
            <a:ext cx="3924300" cy="4981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56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A86-6B0B-47F2-AD08-07748F69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76" y="194363"/>
            <a:ext cx="10515600" cy="1325563"/>
          </a:xfrm>
        </p:spPr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Thank you!</a:t>
            </a:r>
            <a:endParaRPr lang="en-AU" dirty="0">
              <a:latin typeface="Product Sans" panose="020B040303050204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9F5E5-89F4-47A2-AC55-7C79C05A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65" y="4783231"/>
            <a:ext cx="2622586" cy="73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lide 1">
            <a:extLst>
              <a:ext uri="{FF2B5EF4-FFF2-40B4-BE49-F238E27FC236}">
                <a16:creationId xmlns:a16="http://schemas.microsoft.com/office/drawing/2014/main" id="{BC99D83D-5C9A-4C7F-9786-36FFF458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8" y="1440577"/>
            <a:ext cx="1475376" cy="13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D76D-88B0-4E10-8DFC-C9CFDD45092D}"/>
              </a:ext>
            </a:extLst>
          </p:cNvPr>
          <p:cNvSpPr txBox="1"/>
          <p:nvPr/>
        </p:nvSpPr>
        <p:spPr>
          <a:xfrm>
            <a:off x="2023025" y="1606132"/>
            <a:ext cx="5067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Dynamics and Neural Systems Lab</a:t>
            </a:r>
          </a:p>
          <a:p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School of Physics</a:t>
            </a:r>
          </a:p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University of Sydney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079E6B-BC4E-4F20-9394-D40A681A7C2C}"/>
              </a:ext>
            </a:extLst>
          </p:cNvPr>
          <p:cNvCxnSpPr/>
          <p:nvPr/>
        </p:nvCxnSpPr>
        <p:spPr>
          <a:xfrm>
            <a:off x="7635240" y="1589289"/>
            <a:ext cx="0" cy="507434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8B61D0-2F49-4C4F-AABD-26E0DAF3DF43}"/>
              </a:ext>
            </a:extLst>
          </p:cNvPr>
          <p:cNvSpPr txBox="1"/>
          <p:nvPr/>
        </p:nvSpPr>
        <p:spPr>
          <a:xfrm>
            <a:off x="454008" y="2879691"/>
            <a:ext cx="3989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Supervisor</a:t>
            </a:r>
          </a:p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Ben D. Fulcher</a:t>
            </a:r>
          </a:p>
          <a:p>
            <a:endParaRPr lang="en-US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Collaborators</a:t>
            </a:r>
          </a:p>
          <a:p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Trent Henderson</a:t>
            </a:r>
          </a:p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Oliver M. Cliff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055AC-96D9-45D1-803C-AF94DBE937E8}"/>
              </a:ext>
            </a:extLst>
          </p:cNvPr>
          <p:cNvSpPr txBox="1"/>
          <p:nvPr/>
        </p:nvSpPr>
        <p:spPr>
          <a:xfrm>
            <a:off x="7784491" y="1606132"/>
            <a:ext cx="506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With </a:t>
            </a:r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support from: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0E5D3-D841-4979-A2E1-89631426FDF8}"/>
              </a:ext>
            </a:extLst>
          </p:cNvPr>
          <p:cNvSpPr txBox="1"/>
          <p:nvPr/>
        </p:nvSpPr>
        <p:spPr>
          <a:xfrm>
            <a:off x="7864465" y="5689547"/>
            <a:ext cx="398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American Australian Association Graduate Education Fund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EDBE6B30-3047-4133-A067-3C88C535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65" y="1975465"/>
            <a:ext cx="2175552" cy="108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1F632F-35C1-4A61-A0D2-9E18E746F967}"/>
              </a:ext>
            </a:extLst>
          </p:cNvPr>
          <p:cNvSpPr txBox="1"/>
          <p:nvPr/>
        </p:nvSpPr>
        <p:spPr>
          <a:xfrm>
            <a:off x="7864465" y="3095249"/>
            <a:ext cx="398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University of Sydney Physics Foundation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BOLD-measured neural activity represents an </a:t>
            </a:r>
            <a:r>
              <a:rPr lang="en-US" sz="3600" b="1" dirty="0">
                <a:latin typeface="Product Sans" panose="020B0403030502040203" pitchFamily="34" charset="0"/>
              </a:rPr>
              <a:t>interacting system </a:t>
            </a:r>
            <a:r>
              <a:rPr lang="en-US" sz="3600" dirty="0">
                <a:latin typeface="Product Sans" panose="020B0403030502040203" pitchFamily="34" charset="0"/>
              </a:rPr>
              <a:t>with </a:t>
            </a:r>
            <a:r>
              <a:rPr lang="en-US" sz="3600" b="1" dirty="0">
                <a:latin typeface="Product Sans" panose="020B0403030502040203" pitchFamily="34" charset="0"/>
              </a:rPr>
              <a:t>individual components</a:t>
            </a:r>
            <a:endParaRPr lang="en-AU" sz="3600" b="1" dirty="0">
              <a:latin typeface="Product Sans" panose="020B0403030502040203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60F0B-0D81-4EE9-A313-DA3329235CEB}"/>
              </a:ext>
            </a:extLst>
          </p:cNvPr>
          <p:cNvGrpSpPr/>
          <p:nvPr/>
        </p:nvGrpSpPr>
        <p:grpSpPr>
          <a:xfrm>
            <a:off x="448683" y="2086433"/>
            <a:ext cx="3578799" cy="3756269"/>
            <a:chOff x="258684" y="1584678"/>
            <a:chExt cx="3578799" cy="375626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1B1778-FFD0-4DAC-9714-F7054471D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684" y="2185092"/>
              <a:ext cx="1078147" cy="598971"/>
            </a:xfrm>
            <a:prstGeom prst="rect">
              <a:avLst/>
            </a:prstGeom>
          </p:spPr>
        </p:pic>
        <p:pic>
          <p:nvPicPr>
            <p:cNvPr id="35" name="Picture 2" descr="Vector image of side view of human brain in pink">
              <a:extLst>
                <a:ext uri="{FF2B5EF4-FFF2-40B4-BE49-F238E27FC236}">
                  <a16:creationId xmlns:a16="http://schemas.microsoft.com/office/drawing/2014/main" id="{B97BBB5A-356C-4AB7-A035-02AA019AF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38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9495BA-1792-4B50-BF87-F3B23747D512}"/>
                </a:ext>
              </a:extLst>
            </p:cNvPr>
            <p:cNvSpPr/>
            <p:nvPr/>
          </p:nvSpPr>
          <p:spPr>
            <a:xfrm>
              <a:off x="1289346" y="3014803"/>
              <a:ext cx="172015" cy="172015"/>
            </a:xfrm>
            <a:prstGeom prst="ellipse">
              <a:avLst/>
            </a:prstGeom>
            <a:solidFill>
              <a:srgbClr val="B1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2C4D1B-F939-4BF1-9415-FADA2C23F548}"/>
                </a:ext>
              </a:extLst>
            </p:cNvPr>
            <p:cNvSpPr/>
            <p:nvPr/>
          </p:nvSpPr>
          <p:spPr>
            <a:xfrm>
              <a:off x="1939687" y="3554877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4994D2-C03A-4558-94D4-DF5423A1C1CD}"/>
                </a:ext>
              </a:extLst>
            </p:cNvPr>
            <p:cNvSpPr/>
            <p:nvPr/>
          </p:nvSpPr>
          <p:spPr>
            <a:xfrm>
              <a:off x="2896242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BC02BA-3053-4448-AFDD-A08AB0DF4396}"/>
                </a:ext>
              </a:extLst>
            </p:cNvPr>
            <p:cNvSpPr/>
            <p:nvPr/>
          </p:nvSpPr>
          <p:spPr>
            <a:xfrm>
              <a:off x="2494148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79B2C9-C7EF-47C2-B93A-FD8FA571029E}"/>
                </a:ext>
              </a:extLst>
            </p:cNvPr>
            <p:cNvSpPr/>
            <p:nvPr/>
          </p:nvSpPr>
          <p:spPr>
            <a:xfrm>
              <a:off x="2408140" y="3850738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495B9C-20B5-45A7-B844-3A00FACA8AEC}"/>
                </a:ext>
              </a:extLst>
            </p:cNvPr>
            <p:cNvSpPr/>
            <p:nvPr/>
          </p:nvSpPr>
          <p:spPr>
            <a:xfrm>
              <a:off x="3445954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D04AAD-A54C-45EB-985B-897394447866}"/>
                </a:ext>
              </a:extLst>
            </p:cNvPr>
            <p:cNvSpPr txBox="1"/>
            <p:nvPr/>
          </p:nvSpPr>
          <p:spPr>
            <a:xfrm>
              <a:off x="1552908" y="5002393"/>
              <a:ext cx="17104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</a:t>
              </a:r>
              <a:r>
                <a:rPr lang="en-US" sz="1600" dirty="0" err="1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fALFF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75337C-0144-42B4-AB22-4314845A4E92}"/>
                </a:ext>
              </a:extLst>
            </p:cNvPr>
            <p:cNvSpPr txBox="1"/>
            <p:nvPr/>
          </p:nvSpPr>
          <p:spPr>
            <a:xfrm>
              <a:off x="978796" y="1584678"/>
              <a:ext cx="28586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Local regional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5043C38-633D-4EC2-A38F-19818BF07D31}"/>
              </a:ext>
            </a:extLst>
          </p:cNvPr>
          <p:cNvGrpSpPr/>
          <p:nvPr/>
        </p:nvGrpSpPr>
        <p:grpSpPr>
          <a:xfrm>
            <a:off x="4643915" y="1943080"/>
            <a:ext cx="2904170" cy="4080661"/>
            <a:chOff x="4299704" y="1469006"/>
            <a:chExt cx="2904170" cy="4080661"/>
          </a:xfrm>
        </p:grpSpPr>
        <p:pic>
          <p:nvPicPr>
            <p:cNvPr id="1026" name="Picture 2" descr="Vector image of side view of human brain in pink">
              <a:extLst>
                <a:ext uri="{FF2B5EF4-FFF2-40B4-BE49-F238E27FC236}">
                  <a16:creationId xmlns:a16="http://schemas.microsoft.com/office/drawing/2014/main" id="{83C721BA-B968-4147-B5EF-C01F48180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539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EB4B07-2894-4DBE-A1A0-58223A2F49BA}"/>
                </a:ext>
              </a:extLst>
            </p:cNvPr>
            <p:cNvSpPr/>
            <p:nvPr/>
          </p:nvSpPr>
          <p:spPr>
            <a:xfrm>
              <a:off x="4630847" y="3014803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B31D22-3370-41FF-8C2A-8FEEAC1227E0}"/>
                </a:ext>
              </a:extLst>
            </p:cNvPr>
            <p:cNvSpPr/>
            <p:nvPr/>
          </p:nvSpPr>
          <p:spPr>
            <a:xfrm>
              <a:off x="5281188" y="3554877"/>
              <a:ext cx="172015" cy="1720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8CA2A5-9012-4DAE-B148-091C6C9CA398}"/>
                </a:ext>
              </a:extLst>
            </p:cNvPr>
            <p:cNvSpPr/>
            <p:nvPr/>
          </p:nvSpPr>
          <p:spPr>
            <a:xfrm>
              <a:off x="6237743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E6BB5F-6227-486D-B79D-AF3ABD895DF9}"/>
                </a:ext>
              </a:extLst>
            </p:cNvPr>
            <p:cNvSpPr/>
            <p:nvPr/>
          </p:nvSpPr>
          <p:spPr>
            <a:xfrm>
              <a:off x="5835649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3A2D5C-1866-4432-B5EF-4649BB2C8BF4}"/>
                </a:ext>
              </a:extLst>
            </p:cNvPr>
            <p:cNvSpPr/>
            <p:nvPr/>
          </p:nvSpPr>
          <p:spPr>
            <a:xfrm>
              <a:off x="5749641" y="3850738"/>
              <a:ext cx="172015" cy="17201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E56230-F3DE-4DF6-B9BA-53E41AF5CE7F}"/>
                </a:ext>
              </a:extLst>
            </p:cNvPr>
            <p:cNvSpPr/>
            <p:nvPr/>
          </p:nvSpPr>
          <p:spPr>
            <a:xfrm>
              <a:off x="6787455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BBA650-756A-4694-A7D2-BB7BF7054C31}"/>
                </a:ext>
              </a:extLst>
            </p:cNvPr>
            <p:cNvCxnSpPr>
              <a:cxnSpLocks/>
            </p:cNvCxnSpPr>
            <p:nvPr/>
          </p:nvCxnSpPr>
          <p:spPr>
            <a:xfrm>
              <a:off x="5450681" y="3683794"/>
              <a:ext cx="32385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431BEB-8A29-403C-9D10-5459465F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9704" y="4235312"/>
              <a:ext cx="1150977" cy="63943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EAFACD-F429-4054-B93D-ED787E92CB9C}"/>
                </a:ext>
              </a:extLst>
            </p:cNvPr>
            <p:cNvSpPr txBox="1"/>
            <p:nvPr/>
          </p:nvSpPr>
          <p:spPr>
            <a:xfrm>
              <a:off x="4511888" y="4964892"/>
              <a:ext cx="2525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Pearson correlation coefficient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F8827A-A191-4F38-AE83-583D8CF92A51}"/>
                </a:ext>
              </a:extLst>
            </p:cNvPr>
            <p:cNvSpPr txBox="1"/>
            <p:nvPr/>
          </p:nvSpPr>
          <p:spPr>
            <a:xfrm>
              <a:off x="4345187" y="1469006"/>
              <a:ext cx="28586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Pairwise functional connectivity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89CEF6-7678-4FB0-947E-CF459378F8C4}"/>
              </a:ext>
            </a:extLst>
          </p:cNvPr>
          <p:cNvGrpSpPr/>
          <p:nvPr/>
        </p:nvGrpSpPr>
        <p:grpSpPr>
          <a:xfrm>
            <a:off x="8230957" y="1993504"/>
            <a:ext cx="2858687" cy="4070893"/>
            <a:chOff x="8192728" y="1529446"/>
            <a:chExt cx="2858687" cy="407089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18A2B8-FF33-4CAD-8D33-BD515158F0C9}"/>
                </a:ext>
              </a:extLst>
            </p:cNvPr>
            <p:cNvSpPr txBox="1"/>
            <p:nvPr/>
          </p:nvSpPr>
          <p:spPr>
            <a:xfrm>
              <a:off x="8192728" y="1529446"/>
              <a:ext cx="28586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Higher-order interaction networks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49" name="Picture 2" descr="Vector image of side view of human brain in pink">
              <a:extLst>
                <a:ext uri="{FF2B5EF4-FFF2-40B4-BE49-F238E27FC236}">
                  <a16:creationId xmlns:a16="http://schemas.microsoft.com/office/drawing/2014/main" id="{F386142B-0FFA-4DE4-809A-CF2A61FF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6962" y="25288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ABA17F5-BDA3-43B1-8A62-4985B29E6039}"/>
                </a:ext>
              </a:extLst>
            </p:cNvPr>
            <p:cNvSpPr/>
            <p:nvPr/>
          </p:nvSpPr>
          <p:spPr>
            <a:xfrm>
              <a:off x="8417270" y="3078303"/>
              <a:ext cx="172015" cy="172015"/>
            </a:xfrm>
            <a:prstGeom prst="ellipse">
              <a:avLst/>
            </a:prstGeom>
            <a:solidFill>
              <a:srgbClr val="B1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D1F2ADE-5F5F-4853-B5F4-9E32980F2DB1}"/>
                </a:ext>
              </a:extLst>
            </p:cNvPr>
            <p:cNvSpPr/>
            <p:nvPr/>
          </p:nvSpPr>
          <p:spPr>
            <a:xfrm>
              <a:off x="9067611" y="3618377"/>
              <a:ext cx="172015" cy="1720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CE25FF9-8AF4-4FB3-9165-7DDAC57FE1B1}"/>
                </a:ext>
              </a:extLst>
            </p:cNvPr>
            <p:cNvSpPr/>
            <p:nvPr/>
          </p:nvSpPr>
          <p:spPr>
            <a:xfrm>
              <a:off x="10024166" y="3239192"/>
              <a:ext cx="172015" cy="172015"/>
            </a:xfrm>
            <a:prstGeom prst="ellipse">
              <a:avLst/>
            </a:prstGeom>
            <a:solidFill>
              <a:srgbClr val="66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5C2687-C6BD-4053-8B2F-E501332ECE08}"/>
                </a:ext>
              </a:extLst>
            </p:cNvPr>
            <p:cNvSpPr/>
            <p:nvPr/>
          </p:nvSpPr>
          <p:spPr>
            <a:xfrm>
              <a:off x="9622072" y="2633174"/>
              <a:ext cx="172015" cy="1720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455975-220C-40EE-9A33-7724560655CD}"/>
                </a:ext>
              </a:extLst>
            </p:cNvPr>
            <p:cNvSpPr/>
            <p:nvPr/>
          </p:nvSpPr>
          <p:spPr>
            <a:xfrm>
              <a:off x="9536064" y="3914238"/>
              <a:ext cx="172015" cy="17201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9166CD-AA67-4AF4-B765-A73EFC75654B}"/>
                </a:ext>
              </a:extLst>
            </p:cNvPr>
            <p:cNvSpPr/>
            <p:nvPr/>
          </p:nvSpPr>
          <p:spPr>
            <a:xfrm>
              <a:off x="10573878" y="3704384"/>
              <a:ext cx="172015" cy="17201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5EEC84-F563-4C6B-8F67-5C9519CBAB90}"/>
                </a:ext>
              </a:extLst>
            </p:cNvPr>
            <p:cNvCxnSpPr>
              <a:cxnSpLocks/>
            </p:cNvCxnSpPr>
            <p:nvPr/>
          </p:nvCxnSpPr>
          <p:spPr>
            <a:xfrm>
              <a:off x="9237104" y="3747294"/>
              <a:ext cx="32385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683564-BBFC-4533-950C-1AF64F2ED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393" y="2719181"/>
              <a:ext cx="1032678" cy="368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7F9132-9242-4AF9-873A-3E00A1EA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181" y="3373438"/>
              <a:ext cx="377697" cy="3309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E0A515-E550-480A-A6F7-959D20361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6819" y="3373438"/>
              <a:ext cx="750220" cy="2541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2152E55-174A-4AB6-B633-2221217DE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5844" y="2890440"/>
              <a:ext cx="454649" cy="6972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FA5A4B3-931A-4637-91C9-B34F79476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9427" y="3424310"/>
              <a:ext cx="415715" cy="4698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2F10B60-C8B3-42A1-880D-192129B53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7800" y="3831183"/>
              <a:ext cx="817143" cy="151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DD4B33-B05D-4D48-BDA9-5C742EF93681}"/>
                </a:ext>
              </a:extLst>
            </p:cNvPr>
            <p:cNvCxnSpPr>
              <a:cxnSpLocks/>
            </p:cNvCxnSpPr>
            <p:nvPr/>
          </p:nvCxnSpPr>
          <p:spPr>
            <a:xfrm>
              <a:off x="8653844" y="3145610"/>
              <a:ext cx="1340658" cy="179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F8B557-6FB2-46E9-8F23-1EAB97170A45}"/>
                </a:ext>
              </a:extLst>
            </p:cNvPr>
            <p:cNvSpPr txBox="1"/>
            <p:nvPr/>
          </p:nvSpPr>
          <p:spPr>
            <a:xfrm>
              <a:off x="8416785" y="5015564"/>
              <a:ext cx="2525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Node degree within graph network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00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Current State of the Neuroimaging Subject Classification Union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60F0B-0D81-4EE9-A313-DA3329235CEB}"/>
              </a:ext>
            </a:extLst>
          </p:cNvPr>
          <p:cNvGrpSpPr/>
          <p:nvPr/>
        </p:nvGrpSpPr>
        <p:grpSpPr>
          <a:xfrm>
            <a:off x="448683" y="2086433"/>
            <a:ext cx="3578799" cy="3756269"/>
            <a:chOff x="258684" y="1584678"/>
            <a:chExt cx="3578799" cy="375626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1B1778-FFD0-4DAC-9714-F7054471D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684" y="2185092"/>
              <a:ext cx="1078147" cy="598971"/>
            </a:xfrm>
            <a:prstGeom prst="rect">
              <a:avLst/>
            </a:prstGeom>
          </p:spPr>
        </p:pic>
        <p:pic>
          <p:nvPicPr>
            <p:cNvPr id="35" name="Picture 2" descr="Vector image of side view of human brain in pink">
              <a:extLst>
                <a:ext uri="{FF2B5EF4-FFF2-40B4-BE49-F238E27FC236}">
                  <a16:creationId xmlns:a16="http://schemas.microsoft.com/office/drawing/2014/main" id="{B97BBB5A-356C-4AB7-A035-02AA019AF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38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9495BA-1792-4B50-BF87-F3B23747D512}"/>
                </a:ext>
              </a:extLst>
            </p:cNvPr>
            <p:cNvSpPr/>
            <p:nvPr/>
          </p:nvSpPr>
          <p:spPr>
            <a:xfrm>
              <a:off x="1289346" y="3014803"/>
              <a:ext cx="172015" cy="172015"/>
            </a:xfrm>
            <a:prstGeom prst="ellipse">
              <a:avLst/>
            </a:prstGeom>
            <a:solidFill>
              <a:srgbClr val="B1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2C4D1B-F939-4BF1-9415-FADA2C23F548}"/>
                </a:ext>
              </a:extLst>
            </p:cNvPr>
            <p:cNvSpPr/>
            <p:nvPr/>
          </p:nvSpPr>
          <p:spPr>
            <a:xfrm>
              <a:off x="1939687" y="3554877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4994D2-C03A-4558-94D4-DF5423A1C1CD}"/>
                </a:ext>
              </a:extLst>
            </p:cNvPr>
            <p:cNvSpPr/>
            <p:nvPr/>
          </p:nvSpPr>
          <p:spPr>
            <a:xfrm>
              <a:off x="2896242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BC02BA-3053-4448-AFDD-A08AB0DF4396}"/>
                </a:ext>
              </a:extLst>
            </p:cNvPr>
            <p:cNvSpPr/>
            <p:nvPr/>
          </p:nvSpPr>
          <p:spPr>
            <a:xfrm>
              <a:off x="2494148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79B2C9-C7EF-47C2-B93A-FD8FA571029E}"/>
                </a:ext>
              </a:extLst>
            </p:cNvPr>
            <p:cNvSpPr/>
            <p:nvPr/>
          </p:nvSpPr>
          <p:spPr>
            <a:xfrm>
              <a:off x="2408140" y="3850738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495B9C-20B5-45A7-B844-3A00FACA8AEC}"/>
                </a:ext>
              </a:extLst>
            </p:cNvPr>
            <p:cNvSpPr/>
            <p:nvPr/>
          </p:nvSpPr>
          <p:spPr>
            <a:xfrm>
              <a:off x="3445954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D04AAD-A54C-45EB-985B-897394447866}"/>
                </a:ext>
              </a:extLst>
            </p:cNvPr>
            <p:cNvSpPr txBox="1"/>
            <p:nvPr/>
          </p:nvSpPr>
          <p:spPr>
            <a:xfrm>
              <a:off x="1552908" y="5002393"/>
              <a:ext cx="17104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</a:t>
              </a:r>
              <a:r>
                <a:rPr lang="en-US" sz="1600" dirty="0" err="1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fALFF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75337C-0144-42B4-AB22-4314845A4E92}"/>
                </a:ext>
              </a:extLst>
            </p:cNvPr>
            <p:cNvSpPr txBox="1"/>
            <p:nvPr/>
          </p:nvSpPr>
          <p:spPr>
            <a:xfrm>
              <a:off x="978796" y="1584678"/>
              <a:ext cx="28586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Local regional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5043C38-633D-4EC2-A38F-19818BF07D31}"/>
              </a:ext>
            </a:extLst>
          </p:cNvPr>
          <p:cNvGrpSpPr/>
          <p:nvPr/>
        </p:nvGrpSpPr>
        <p:grpSpPr>
          <a:xfrm>
            <a:off x="8123715" y="1943080"/>
            <a:ext cx="2904170" cy="4080661"/>
            <a:chOff x="4299704" y="1469006"/>
            <a:chExt cx="2904170" cy="4080661"/>
          </a:xfrm>
        </p:grpSpPr>
        <p:pic>
          <p:nvPicPr>
            <p:cNvPr id="1026" name="Picture 2" descr="Vector image of side view of human brain in pink">
              <a:extLst>
                <a:ext uri="{FF2B5EF4-FFF2-40B4-BE49-F238E27FC236}">
                  <a16:creationId xmlns:a16="http://schemas.microsoft.com/office/drawing/2014/main" id="{83C721BA-B968-4147-B5EF-C01F48180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539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EB4B07-2894-4DBE-A1A0-58223A2F49BA}"/>
                </a:ext>
              </a:extLst>
            </p:cNvPr>
            <p:cNvSpPr/>
            <p:nvPr/>
          </p:nvSpPr>
          <p:spPr>
            <a:xfrm>
              <a:off x="4630847" y="3014803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B31D22-3370-41FF-8C2A-8FEEAC1227E0}"/>
                </a:ext>
              </a:extLst>
            </p:cNvPr>
            <p:cNvSpPr/>
            <p:nvPr/>
          </p:nvSpPr>
          <p:spPr>
            <a:xfrm>
              <a:off x="5281188" y="3554877"/>
              <a:ext cx="172015" cy="1720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8CA2A5-9012-4DAE-B148-091C6C9CA398}"/>
                </a:ext>
              </a:extLst>
            </p:cNvPr>
            <p:cNvSpPr/>
            <p:nvPr/>
          </p:nvSpPr>
          <p:spPr>
            <a:xfrm>
              <a:off x="6237743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E6BB5F-6227-486D-B79D-AF3ABD895DF9}"/>
                </a:ext>
              </a:extLst>
            </p:cNvPr>
            <p:cNvSpPr/>
            <p:nvPr/>
          </p:nvSpPr>
          <p:spPr>
            <a:xfrm>
              <a:off x="5835649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3A2D5C-1866-4432-B5EF-4649BB2C8BF4}"/>
                </a:ext>
              </a:extLst>
            </p:cNvPr>
            <p:cNvSpPr/>
            <p:nvPr/>
          </p:nvSpPr>
          <p:spPr>
            <a:xfrm>
              <a:off x="5749641" y="3850738"/>
              <a:ext cx="172015" cy="17201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E56230-F3DE-4DF6-B9BA-53E41AF5CE7F}"/>
                </a:ext>
              </a:extLst>
            </p:cNvPr>
            <p:cNvSpPr/>
            <p:nvPr/>
          </p:nvSpPr>
          <p:spPr>
            <a:xfrm>
              <a:off x="6787455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BBA650-756A-4694-A7D2-BB7BF7054C31}"/>
                </a:ext>
              </a:extLst>
            </p:cNvPr>
            <p:cNvCxnSpPr>
              <a:cxnSpLocks/>
            </p:cNvCxnSpPr>
            <p:nvPr/>
          </p:nvCxnSpPr>
          <p:spPr>
            <a:xfrm>
              <a:off x="5450681" y="3683794"/>
              <a:ext cx="32385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431BEB-8A29-403C-9D10-5459465F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9704" y="4235312"/>
              <a:ext cx="1150977" cy="63943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EAFACD-F429-4054-B93D-ED787E92CB9C}"/>
                </a:ext>
              </a:extLst>
            </p:cNvPr>
            <p:cNvSpPr txBox="1"/>
            <p:nvPr/>
          </p:nvSpPr>
          <p:spPr>
            <a:xfrm>
              <a:off x="4511888" y="4964892"/>
              <a:ext cx="2525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Pearson correlation coefficient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F8827A-A191-4F38-AE83-583D8CF92A51}"/>
                </a:ext>
              </a:extLst>
            </p:cNvPr>
            <p:cNvSpPr txBox="1"/>
            <p:nvPr/>
          </p:nvSpPr>
          <p:spPr>
            <a:xfrm>
              <a:off x="4345187" y="1469006"/>
              <a:ext cx="28586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Pairwise functional connectivity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8F3F8BD-FD4B-4178-9906-5A046252389F}"/>
              </a:ext>
            </a:extLst>
          </p:cNvPr>
          <p:cNvSpPr txBox="1"/>
          <p:nvPr/>
        </p:nvSpPr>
        <p:spPr>
          <a:xfrm>
            <a:off x="5345757" y="2635882"/>
            <a:ext cx="1505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OR</a:t>
            </a:r>
            <a:endParaRPr lang="en-AU" sz="20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27BFC0-B3EC-44F4-8B0A-101F1060E00B}"/>
              </a:ext>
            </a:extLst>
          </p:cNvPr>
          <p:cNvCxnSpPr>
            <a:cxnSpLocks/>
          </p:cNvCxnSpPr>
          <p:nvPr/>
        </p:nvCxnSpPr>
        <p:spPr>
          <a:xfrm flipV="1">
            <a:off x="6400800" y="2304346"/>
            <a:ext cx="1768398" cy="52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40811A-32F9-4BB0-AAD2-C8B56C567799}"/>
              </a:ext>
            </a:extLst>
          </p:cNvPr>
          <p:cNvCxnSpPr>
            <a:cxnSpLocks/>
          </p:cNvCxnSpPr>
          <p:nvPr/>
        </p:nvCxnSpPr>
        <p:spPr>
          <a:xfrm flipH="1" flipV="1">
            <a:off x="4022803" y="2288622"/>
            <a:ext cx="1768398" cy="52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71C6D4-373E-4008-945C-5AE0C821A4A5}"/>
              </a:ext>
            </a:extLst>
          </p:cNvPr>
          <p:cNvSpPr txBox="1"/>
          <p:nvPr/>
        </p:nvSpPr>
        <p:spPr>
          <a:xfrm>
            <a:off x="4810920" y="3199884"/>
            <a:ext cx="2638207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Only </a:t>
            </a:r>
            <a:r>
              <a:rPr lang="en-US" sz="2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1-2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features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are selected </a:t>
            </a:r>
            <a:r>
              <a:rPr lang="en-US" sz="2000" b="1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 priori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based on literature standards</a:t>
            </a:r>
            <a:endParaRPr lang="en-AU" sz="2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8253A-EFFA-4CE5-A2DA-14D89E459355}"/>
              </a:ext>
            </a:extLst>
          </p:cNvPr>
          <p:cNvSpPr txBox="1"/>
          <p:nvPr/>
        </p:nvSpPr>
        <p:spPr>
          <a:xfrm>
            <a:off x="4258794" y="4768515"/>
            <a:ext cx="3531883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Complex classification models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may obscure the actual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and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time-series feature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contributions to classification</a:t>
            </a:r>
            <a:endParaRPr lang="en-AU" sz="20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7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9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26" y="451749"/>
            <a:ext cx="1096374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Introducing an </a:t>
            </a:r>
            <a:r>
              <a:rPr lang="en-US" sz="3600" b="1" dirty="0">
                <a:latin typeface="Product Sans" panose="020B0403030502040203" pitchFamily="34" charset="0"/>
              </a:rPr>
              <a:t>integrated approach </a:t>
            </a:r>
            <a:r>
              <a:rPr lang="en-US" sz="3600" dirty="0">
                <a:latin typeface="Product Sans" panose="020B0403030502040203" pitchFamily="34" charset="0"/>
              </a:rPr>
              <a:t>for the comprehensive evaluation of </a:t>
            </a:r>
            <a:r>
              <a:rPr lang="en-US" sz="3600" b="1" dirty="0">
                <a:latin typeface="Product Sans" panose="020B0403030502040203" pitchFamily="34" charset="0"/>
              </a:rPr>
              <a:t>local and pairwise neural dynamics</a:t>
            </a:r>
            <a:endParaRPr lang="en-AU" sz="3600" b="1" dirty="0">
              <a:latin typeface="Product Sans" panose="020B0403030502040203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60F0B-0D81-4EE9-A313-DA3329235CEB}"/>
              </a:ext>
            </a:extLst>
          </p:cNvPr>
          <p:cNvGrpSpPr/>
          <p:nvPr/>
        </p:nvGrpSpPr>
        <p:grpSpPr>
          <a:xfrm>
            <a:off x="448683" y="2086433"/>
            <a:ext cx="3578799" cy="3756269"/>
            <a:chOff x="258684" y="1584678"/>
            <a:chExt cx="3578799" cy="375626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1B1778-FFD0-4DAC-9714-F7054471D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684" y="2185092"/>
              <a:ext cx="1078147" cy="598971"/>
            </a:xfrm>
            <a:prstGeom prst="rect">
              <a:avLst/>
            </a:prstGeom>
          </p:spPr>
        </p:pic>
        <p:pic>
          <p:nvPicPr>
            <p:cNvPr id="35" name="Picture 2" descr="Vector image of side view of human brain in pink">
              <a:extLst>
                <a:ext uri="{FF2B5EF4-FFF2-40B4-BE49-F238E27FC236}">
                  <a16:creationId xmlns:a16="http://schemas.microsoft.com/office/drawing/2014/main" id="{B97BBB5A-356C-4AB7-A035-02AA019AF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38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9495BA-1792-4B50-BF87-F3B23747D512}"/>
                </a:ext>
              </a:extLst>
            </p:cNvPr>
            <p:cNvSpPr/>
            <p:nvPr/>
          </p:nvSpPr>
          <p:spPr>
            <a:xfrm>
              <a:off x="1289346" y="3014803"/>
              <a:ext cx="172015" cy="172015"/>
            </a:xfrm>
            <a:prstGeom prst="ellipse">
              <a:avLst/>
            </a:prstGeom>
            <a:solidFill>
              <a:srgbClr val="B1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2C4D1B-F939-4BF1-9415-FADA2C23F548}"/>
                </a:ext>
              </a:extLst>
            </p:cNvPr>
            <p:cNvSpPr/>
            <p:nvPr/>
          </p:nvSpPr>
          <p:spPr>
            <a:xfrm>
              <a:off x="1939687" y="3554877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4994D2-C03A-4558-94D4-DF5423A1C1CD}"/>
                </a:ext>
              </a:extLst>
            </p:cNvPr>
            <p:cNvSpPr/>
            <p:nvPr/>
          </p:nvSpPr>
          <p:spPr>
            <a:xfrm>
              <a:off x="2896242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BC02BA-3053-4448-AFDD-A08AB0DF4396}"/>
                </a:ext>
              </a:extLst>
            </p:cNvPr>
            <p:cNvSpPr/>
            <p:nvPr/>
          </p:nvSpPr>
          <p:spPr>
            <a:xfrm>
              <a:off x="2494148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79B2C9-C7EF-47C2-B93A-FD8FA571029E}"/>
                </a:ext>
              </a:extLst>
            </p:cNvPr>
            <p:cNvSpPr/>
            <p:nvPr/>
          </p:nvSpPr>
          <p:spPr>
            <a:xfrm>
              <a:off x="2408140" y="3850738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495B9C-20B5-45A7-B844-3A00FACA8AEC}"/>
                </a:ext>
              </a:extLst>
            </p:cNvPr>
            <p:cNvSpPr/>
            <p:nvPr/>
          </p:nvSpPr>
          <p:spPr>
            <a:xfrm>
              <a:off x="3445954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D04AAD-A54C-45EB-985B-897394447866}"/>
                </a:ext>
              </a:extLst>
            </p:cNvPr>
            <p:cNvSpPr txBox="1"/>
            <p:nvPr/>
          </p:nvSpPr>
          <p:spPr>
            <a:xfrm>
              <a:off x="1552908" y="5002393"/>
              <a:ext cx="17104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</a:t>
              </a:r>
              <a:r>
                <a:rPr lang="en-US" sz="1600" dirty="0" err="1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fALFF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75337C-0144-42B4-AB22-4314845A4E92}"/>
                </a:ext>
              </a:extLst>
            </p:cNvPr>
            <p:cNvSpPr txBox="1"/>
            <p:nvPr/>
          </p:nvSpPr>
          <p:spPr>
            <a:xfrm>
              <a:off x="978796" y="1584678"/>
              <a:ext cx="28586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Local regional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5043C38-633D-4EC2-A38F-19818BF07D31}"/>
              </a:ext>
            </a:extLst>
          </p:cNvPr>
          <p:cNvGrpSpPr/>
          <p:nvPr/>
        </p:nvGrpSpPr>
        <p:grpSpPr>
          <a:xfrm>
            <a:off x="8123715" y="1943080"/>
            <a:ext cx="2904170" cy="4080661"/>
            <a:chOff x="4299704" y="1469006"/>
            <a:chExt cx="2904170" cy="4080661"/>
          </a:xfrm>
        </p:grpSpPr>
        <p:pic>
          <p:nvPicPr>
            <p:cNvPr id="1026" name="Picture 2" descr="Vector image of side view of human brain in pink">
              <a:extLst>
                <a:ext uri="{FF2B5EF4-FFF2-40B4-BE49-F238E27FC236}">
                  <a16:creationId xmlns:a16="http://schemas.microsoft.com/office/drawing/2014/main" id="{83C721BA-B968-4147-B5EF-C01F48180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539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EB4B07-2894-4DBE-A1A0-58223A2F49BA}"/>
                </a:ext>
              </a:extLst>
            </p:cNvPr>
            <p:cNvSpPr/>
            <p:nvPr/>
          </p:nvSpPr>
          <p:spPr>
            <a:xfrm>
              <a:off x="4630847" y="3014803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B31D22-3370-41FF-8C2A-8FEEAC1227E0}"/>
                </a:ext>
              </a:extLst>
            </p:cNvPr>
            <p:cNvSpPr/>
            <p:nvPr/>
          </p:nvSpPr>
          <p:spPr>
            <a:xfrm>
              <a:off x="5281188" y="3554877"/>
              <a:ext cx="172015" cy="1720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8CA2A5-9012-4DAE-B148-091C6C9CA398}"/>
                </a:ext>
              </a:extLst>
            </p:cNvPr>
            <p:cNvSpPr/>
            <p:nvPr/>
          </p:nvSpPr>
          <p:spPr>
            <a:xfrm>
              <a:off x="6237743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E6BB5F-6227-486D-B79D-AF3ABD895DF9}"/>
                </a:ext>
              </a:extLst>
            </p:cNvPr>
            <p:cNvSpPr/>
            <p:nvPr/>
          </p:nvSpPr>
          <p:spPr>
            <a:xfrm>
              <a:off x="5835649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3A2D5C-1866-4432-B5EF-4649BB2C8BF4}"/>
                </a:ext>
              </a:extLst>
            </p:cNvPr>
            <p:cNvSpPr/>
            <p:nvPr/>
          </p:nvSpPr>
          <p:spPr>
            <a:xfrm>
              <a:off x="5749641" y="3850738"/>
              <a:ext cx="172015" cy="17201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E56230-F3DE-4DF6-B9BA-53E41AF5CE7F}"/>
                </a:ext>
              </a:extLst>
            </p:cNvPr>
            <p:cNvSpPr/>
            <p:nvPr/>
          </p:nvSpPr>
          <p:spPr>
            <a:xfrm>
              <a:off x="6787455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BBA650-756A-4694-A7D2-BB7BF7054C31}"/>
                </a:ext>
              </a:extLst>
            </p:cNvPr>
            <p:cNvCxnSpPr>
              <a:cxnSpLocks/>
            </p:cNvCxnSpPr>
            <p:nvPr/>
          </p:nvCxnSpPr>
          <p:spPr>
            <a:xfrm>
              <a:off x="5450681" y="3683794"/>
              <a:ext cx="32385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431BEB-8A29-403C-9D10-5459465F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9704" y="4235312"/>
              <a:ext cx="1150977" cy="63943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EAFACD-F429-4054-B93D-ED787E92CB9C}"/>
                </a:ext>
              </a:extLst>
            </p:cNvPr>
            <p:cNvSpPr txBox="1"/>
            <p:nvPr/>
          </p:nvSpPr>
          <p:spPr>
            <a:xfrm>
              <a:off x="4511888" y="4964892"/>
              <a:ext cx="2525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Pearson correlation coefficient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F8827A-A191-4F38-AE83-583D8CF92A51}"/>
                </a:ext>
              </a:extLst>
            </p:cNvPr>
            <p:cNvSpPr txBox="1"/>
            <p:nvPr/>
          </p:nvSpPr>
          <p:spPr>
            <a:xfrm>
              <a:off x="4345187" y="1469006"/>
              <a:ext cx="28586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Pairwise functional connectivity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8F3F8BD-FD4B-4178-9906-5A046252389F}"/>
              </a:ext>
            </a:extLst>
          </p:cNvPr>
          <p:cNvSpPr txBox="1"/>
          <p:nvPr/>
        </p:nvSpPr>
        <p:spPr>
          <a:xfrm>
            <a:off x="5345757" y="2635882"/>
            <a:ext cx="1505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AND</a:t>
            </a:r>
            <a:endParaRPr lang="en-AU" sz="2000" b="1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27BFC0-B3EC-44F4-8B0A-101F1060E00B}"/>
              </a:ext>
            </a:extLst>
          </p:cNvPr>
          <p:cNvCxnSpPr>
            <a:cxnSpLocks/>
          </p:cNvCxnSpPr>
          <p:nvPr/>
        </p:nvCxnSpPr>
        <p:spPr>
          <a:xfrm flipV="1">
            <a:off x="6400800" y="2304346"/>
            <a:ext cx="1768398" cy="5299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40811A-32F9-4BB0-AAD2-C8B56C567799}"/>
              </a:ext>
            </a:extLst>
          </p:cNvPr>
          <p:cNvCxnSpPr>
            <a:cxnSpLocks/>
          </p:cNvCxnSpPr>
          <p:nvPr/>
        </p:nvCxnSpPr>
        <p:spPr>
          <a:xfrm flipH="1" flipV="1">
            <a:off x="4022803" y="2288622"/>
            <a:ext cx="1768398" cy="5299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71C6D4-373E-4008-945C-5AE0C821A4A5}"/>
              </a:ext>
            </a:extLst>
          </p:cNvPr>
          <p:cNvSpPr txBox="1"/>
          <p:nvPr/>
        </p:nvSpPr>
        <p:spPr>
          <a:xfrm>
            <a:off x="4565531" y="3202434"/>
            <a:ext cx="3030032" cy="13234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Dozens to hundreds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of features derived from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interdisciplinary research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are evaluated</a:t>
            </a:r>
            <a:endParaRPr lang="en-AU" sz="20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BA592-A116-49D1-9B67-A6BCC581DC85}"/>
              </a:ext>
            </a:extLst>
          </p:cNvPr>
          <p:cNvSpPr txBox="1"/>
          <p:nvPr/>
        </p:nvSpPr>
        <p:spPr>
          <a:xfrm>
            <a:off x="4112358" y="4768515"/>
            <a:ext cx="3837842" cy="16312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combine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multivariate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time-series features in a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biologically interpretable classification model </a:t>
            </a:r>
            <a:endParaRPr lang="en-AU" sz="2000" b="1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5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34598FE8-A100-43AD-A9C2-75B7001A5390}"/>
              </a:ext>
            </a:extLst>
          </p:cNvPr>
          <p:cNvSpPr/>
          <p:nvPr/>
        </p:nvSpPr>
        <p:spPr>
          <a:xfrm>
            <a:off x="8735765" y="1914711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3DFF4FF-D752-4FA7-A828-F416B244E885}"/>
              </a:ext>
            </a:extLst>
          </p:cNvPr>
          <p:cNvSpPr/>
          <p:nvPr/>
        </p:nvSpPr>
        <p:spPr>
          <a:xfrm>
            <a:off x="8818653" y="1998537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71" y="571288"/>
            <a:ext cx="10515600" cy="8777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From BOLD fMRI to time-series (TS) feature matrices: a </a:t>
            </a:r>
            <a:r>
              <a:rPr lang="en-AU" sz="3600" dirty="0">
                <a:latin typeface="Product Sans" panose="020B0403030502040203" pitchFamily="34" charset="0"/>
              </a:rPr>
              <a:t>🐤’s 👁 view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8B88CC-5D91-488E-AF8A-0672160E4D98}"/>
              </a:ext>
            </a:extLst>
          </p:cNvPr>
          <p:cNvCxnSpPr>
            <a:cxnSpLocks/>
          </p:cNvCxnSpPr>
          <p:nvPr/>
        </p:nvCxnSpPr>
        <p:spPr>
          <a:xfrm>
            <a:off x="6526467" y="2614883"/>
            <a:ext cx="16878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BC6244-D85E-48C6-A3F7-DDF42B8BF535}"/>
              </a:ext>
            </a:extLst>
          </p:cNvPr>
          <p:cNvGrpSpPr/>
          <p:nvPr/>
        </p:nvGrpSpPr>
        <p:grpSpPr>
          <a:xfrm>
            <a:off x="370265" y="2726681"/>
            <a:ext cx="1393686" cy="658783"/>
            <a:chOff x="9753987" y="6157683"/>
            <a:chExt cx="3224484" cy="15793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597F37-70EB-4B85-BFFD-0B68217A124C}"/>
                </a:ext>
              </a:extLst>
            </p:cNvPr>
            <p:cNvGrpSpPr/>
            <p:nvPr/>
          </p:nvGrpSpPr>
          <p:grpSpPr>
            <a:xfrm>
              <a:off x="9753987" y="6157683"/>
              <a:ext cx="3224484" cy="960637"/>
              <a:chOff x="9753987" y="6157683"/>
              <a:chExt cx="3224484" cy="96063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72B812-7144-49F2-81E8-E57C7F37566D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4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FF2C4C4-44EB-42BE-B510-BF3EE2F409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DA732E8-FD83-4BB1-8837-F592737857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2E5C5FA-F1FA-435E-B6F5-7B8E0570CF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056A01F-C270-410B-8CDF-8135395A2C13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3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CA9774B-00AF-4C5D-8058-97F61B05D5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79D2356-F63C-47BD-8D91-E29070C33A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DAAD6DA-B6CC-4C94-826B-43EC68D9A5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8B84D2-2B6D-45C4-B5C9-CECBF35DAA00}"/>
                </a:ext>
              </a:extLst>
            </p:cNvPr>
            <p:cNvGrpSpPr/>
            <p:nvPr/>
          </p:nvGrpSpPr>
          <p:grpSpPr>
            <a:xfrm>
              <a:off x="9978736" y="6776363"/>
              <a:ext cx="2772117" cy="960637"/>
              <a:chOff x="9978736" y="6725563"/>
              <a:chExt cx="2772117" cy="960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7DC0A5E-4E86-4E77-87E2-0BEA5F031CA3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33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8C5C7FA-D980-4754-962A-0F63AD9629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2760883-E380-44EC-BC58-149F9D723E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6342784-FDE8-4DE6-823F-9FD281533F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A45A4A4F-A215-4180-8092-39635B481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7E84277C-6A25-4B55-B205-3F00083F2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60640" y="6725563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080F36-CD93-4E8E-81F2-69654E23B3C4}"/>
              </a:ext>
            </a:extLst>
          </p:cNvPr>
          <p:cNvGrpSpPr/>
          <p:nvPr/>
        </p:nvGrpSpPr>
        <p:grpSpPr>
          <a:xfrm>
            <a:off x="535295" y="4546978"/>
            <a:ext cx="1198164" cy="658783"/>
            <a:chOff x="9753987" y="6157683"/>
            <a:chExt cx="2772117" cy="15793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FFA8D-944A-4528-B60E-03CA1BBD43D2}"/>
                </a:ext>
              </a:extLst>
            </p:cNvPr>
            <p:cNvGrpSpPr/>
            <p:nvPr/>
          </p:nvGrpSpPr>
          <p:grpSpPr>
            <a:xfrm>
              <a:off x="9753987" y="6157683"/>
              <a:ext cx="2772117" cy="960637"/>
              <a:chOff x="9753987" y="6157683"/>
              <a:chExt cx="2772117" cy="9606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E740BD1-B29D-4F85-929E-4C146AB85673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5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320D69D7-661C-40AB-8EAD-433CFB844D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1CC51C3D-D682-4D87-B1D9-16EB65BF21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EE54E6E-DF9D-4D9D-90FA-2FA5E1920B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B8F8283-7CDA-4154-9CD7-144463716151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430232" cy="949549"/>
                <a:chOff x="9753987" y="6168771"/>
                <a:chExt cx="1430232" cy="949549"/>
              </a:xfrm>
            </p:grpSpPr>
            <p:pic>
              <p:nvPicPr>
                <p:cNvPr id="54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73B6D06-5B02-459E-9AD4-DE8A9B624E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625D130-500A-442F-B69F-DED5B3A698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90F228-1721-4C84-A1B8-BB2D0AA5ADC3}"/>
                </a:ext>
              </a:extLst>
            </p:cNvPr>
            <p:cNvGrpSpPr/>
            <p:nvPr/>
          </p:nvGrpSpPr>
          <p:grpSpPr>
            <a:xfrm>
              <a:off x="9978736" y="6783057"/>
              <a:ext cx="2332098" cy="953943"/>
              <a:chOff x="9978736" y="6732257"/>
              <a:chExt cx="2332098" cy="95394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F98E2BA-2CC0-45B9-95CB-151BDA66E54F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4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3AD5C661-A43B-4F38-89A9-685CCEA3C9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8317AD0-2708-4C7B-A8F2-B6281E2113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0B87D5C-C374-44CD-B501-930AAD0109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8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43B1C6C6-35C8-4C96-861F-BAF21C8A8F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2376612-31AA-4135-8EF4-6909416035C7}"/>
              </a:ext>
            </a:extLst>
          </p:cNvPr>
          <p:cNvSpPr txBox="1"/>
          <p:nvPr/>
        </p:nvSpPr>
        <p:spPr>
          <a:xfrm>
            <a:off x="377696" y="2272897"/>
            <a:ext cx="1458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</a:t>
            </a:r>
            <a:r>
              <a:rPr lang="en-US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8FCCF2-0C9C-451A-AFE5-84447110112D}"/>
              </a:ext>
            </a:extLst>
          </p:cNvPr>
          <p:cNvSpPr txBox="1"/>
          <p:nvPr/>
        </p:nvSpPr>
        <p:spPr>
          <a:xfrm>
            <a:off x="338542" y="3408522"/>
            <a:ext cx="1497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N=118 Controls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67988B-DED8-4736-9532-35FCDAE09CF9}"/>
              </a:ext>
            </a:extLst>
          </p:cNvPr>
          <p:cNvSpPr txBox="1"/>
          <p:nvPr/>
        </p:nvSpPr>
        <p:spPr>
          <a:xfrm>
            <a:off x="355080" y="5293307"/>
            <a:ext cx="1640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N=47 with Schizophrenia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336F8A-9460-4DF9-87EA-20E60FAC4BFA}"/>
              </a:ext>
            </a:extLst>
          </p:cNvPr>
          <p:cNvCxnSpPr>
            <a:cxnSpLocks/>
          </p:cNvCxnSpPr>
          <p:nvPr/>
        </p:nvCxnSpPr>
        <p:spPr>
          <a:xfrm>
            <a:off x="1665570" y="3389760"/>
            <a:ext cx="644867" cy="686708"/>
          </a:xfrm>
          <a:prstGeom prst="line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74379A-680D-4119-A1CB-C62DEF656D6A}"/>
              </a:ext>
            </a:extLst>
          </p:cNvPr>
          <p:cNvCxnSpPr>
            <a:cxnSpLocks/>
          </p:cNvCxnSpPr>
          <p:nvPr/>
        </p:nvCxnSpPr>
        <p:spPr>
          <a:xfrm flipV="1">
            <a:off x="1665570" y="4072779"/>
            <a:ext cx="644867" cy="546848"/>
          </a:xfrm>
          <a:prstGeom prst="line">
            <a:avLst/>
          </a:prstGeom>
          <a:ln w="57150">
            <a:solidFill>
              <a:srgbClr val="68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378DDB-8A71-4CA2-AEB6-393B03BCC2FD}"/>
              </a:ext>
            </a:extLst>
          </p:cNvPr>
          <p:cNvSpPr txBox="1"/>
          <p:nvPr/>
        </p:nvSpPr>
        <p:spPr>
          <a:xfrm>
            <a:off x="2301492" y="1727378"/>
            <a:ext cx="3517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Measure BOLD temporal signals in 41 cortical + subcortical regions per hemisphere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5" name="Picture 64" descr="Logo, company name&#10;&#10;Description automatically generated">
            <a:extLst>
              <a:ext uri="{FF2B5EF4-FFF2-40B4-BE49-F238E27FC236}">
                <a16:creationId xmlns:a16="http://schemas.microsoft.com/office/drawing/2014/main" id="{D905C95B-D41E-4540-AB01-20CBE8C1FD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3237822" y="2660119"/>
            <a:ext cx="1587275" cy="112266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3FEB08-DFAB-4091-AEAA-BA8B87558409}"/>
              </a:ext>
            </a:extLst>
          </p:cNvPr>
          <p:cNvSpPr txBox="1"/>
          <p:nvPr/>
        </p:nvSpPr>
        <p:spPr>
          <a:xfrm>
            <a:off x="6187272" y="1709269"/>
            <a:ext cx="2366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univariate TS features from each brain region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694D34-5DB4-4A63-9900-9BA69BE544F0}"/>
              </a:ext>
            </a:extLst>
          </p:cNvPr>
          <p:cNvSpPr txBox="1"/>
          <p:nvPr/>
        </p:nvSpPr>
        <p:spPr>
          <a:xfrm>
            <a:off x="6280385" y="5184404"/>
            <a:ext cx="22910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pairwise TS features from each brain region pair</a:t>
            </a:r>
            <a:endParaRPr lang="en-AU" sz="1600" baseline="30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0350995-2B9F-4154-AD5B-4045913FA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/>
        </p:blipFill>
        <p:spPr>
          <a:xfrm>
            <a:off x="6114233" y="2737131"/>
            <a:ext cx="1206952" cy="877733"/>
          </a:xfrm>
          <a:prstGeom prst="rect">
            <a:avLst/>
          </a:prstGeom>
          <a:ln w="38100"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957822D-4AEB-4D87-B28C-4DC8D06C3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7321185" y="2737188"/>
            <a:ext cx="1206952" cy="877676"/>
          </a:xfrm>
          <a:prstGeom prst="rect">
            <a:avLst/>
          </a:prstGeom>
          <a:ln w="38100">
            <a:noFill/>
          </a:ln>
        </p:spPr>
      </p:pic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F52FFC99-2E88-44ED-BC1C-DEF0F705FA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33" y="4083508"/>
            <a:ext cx="1200514" cy="90673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AF7AC1D-869D-4D4C-9BF0-FDB9B3744AE6}"/>
              </a:ext>
            </a:extLst>
          </p:cNvPr>
          <p:cNvSpPr txBox="1"/>
          <p:nvPr/>
        </p:nvSpPr>
        <p:spPr>
          <a:xfrm>
            <a:off x="362711" y="6589102"/>
            <a:ext cx="115830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Gorgolewski KJ et al. A Preprocessed consortium fo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Neuropsychiatric Phenomics dataset. (2017).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CC478-BEB7-461C-B839-762CF8185488}"/>
              </a:ext>
            </a:extLst>
          </p:cNvPr>
          <p:cNvSpPr/>
          <p:nvPr/>
        </p:nvSpPr>
        <p:spPr>
          <a:xfrm>
            <a:off x="8918804" y="2089983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96" name="Table 27">
            <a:extLst>
              <a:ext uri="{FF2B5EF4-FFF2-40B4-BE49-F238E27FC236}">
                <a16:creationId xmlns:a16="http://schemas.microsoft.com/office/drawing/2014/main" id="{D03B10D2-3355-45D5-96E6-49562622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33342"/>
              </p:ext>
            </p:extLst>
          </p:nvPr>
        </p:nvGraphicFramePr>
        <p:xfrm>
          <a:off x="9038546" y="2189043"/>
          <a:ext cx="1840245" cy="10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17888799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43792551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62654127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11294050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13622923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48097938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4686145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28617711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567200161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408661373"/>
                    </a:ext>
                  </a:extLst>
                </a:gridCol>
              </a:tblGrid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1937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7927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42355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241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05367"/>
                  </a:ext>
                </a:extLst>
              </a:tr>
            </a:tbl>
          </a:graphicData>
        </a:graphic>
      </p:graphicFrame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CD869632-8E18-4DD0-88B8-85C9B8F4017A}"/>
              </a:ext>
            </a:extLst>
          </p:cNvPr>
          <p:cNvSpPr/>
          <p:nvPr/>
        </p:nvSpPr>
        <p:spPr>
          <a:xfrm rot="18710938">
            <a:off x="10744317" y="1791625"/>
            <a:ext cx="45719" cy="443904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FC44685-2336-492E-BCFB-B02F5A8F41C6}"/>
              </a:ext>
            </a:extLst>
          </p:cNvPr>
          <p:cNvSpPr txBox="1"/>
          <p:nvPr/>
        </p:nvSpPr>
        <p:spPr>
          <a:xfrm>
            <a:off x="10735992" y="1519027"/>
            <a:ext cx="1250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FFB42C-F09D-4AA9-A4EF-E6CDC8823A9F}"/>
              </a:ext>
            </a:extLst>
          </p:cNvPr>
          <p:cNvCxnSpPr>
            <a:cxnSpLocks/>
          </p:cNvCxnSpPr>
          <p:nvPr/>
        </p:nvCxnSpPr>
        <p:spPr>
          <a:xfrm>
            <a:off x="9038546" y="3348890"/>
            <a:ext cx="1843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0CCF85-90DB-4F17-BF1F-B7DF155DC0C4}"/>
              </a:ext>
            </a:extLst>
          </p:cNvPr>
          <p:cNvCxnSpPr>
            <a:cxnSpLocks/>
          </p:cNvCxnSpPr>
          <p:nvPr/>
        </p:nvCxnSpPr>
        <p:spPr>
          <a:xfrm>
            <a:off x="11024225" y="2180205"/>
            <a:ext cx="0" cy="105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38A7763-CA16-4AAF-B7AD-343C5DD796CC}"/>
              </a:ext>
            </a:extLst>
          </p:cNvPr>
          <p:cNvSpPr txBox="1"/>
          <p:nvPr/>
        </p:nvSpPr>
        <p:spPr>
          <a:xfrm>
            <a:off x="11031493" y="2384775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A096871-F9C7-46CC-8466-B8E2C5A004D8}"/>
              </a:ext>
            </a:extLst>
          </p:cNvPr>
          <p:cNvSpPr txBox="1"/>
          <p:nvPr/>
        </p:nvSpPr>
        <p:spPr>
          <a:xfrm>
            <a:off x="9373624" y="3366029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09C062-18FE-4928-AE9B-4430FC8BFA6C}"/>
              </a:ext>
            </a:extLst>
          </p:cNvPr>
          <p:cNvSpPr/>
          <p:nvPr/>
        </p:nvSpPr>
        <p:spPr>
          <a:xfrm>
            <a:off x="8735765" y="4550103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F8CEF2-EF27-41A4-B10D-841F86DEB98C}"/>
              </a:ext>
            </a:extLst>
          </p:cNvPr>
          <p:cNvSpPr/>
          <p:nvPr/>
        </p:nvSpPr>
        <p:spPr>
          <a:xfrm>
            <a:off x="8818653" y="4633929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6610B56-B270-422E-9E68-D833697061C4}"/>
              </a:ext>
            </a:extLst>
          </p:cNvPr>
          <p:cNvSpPr/>
          <p:nvPr/>
        </p:nvSpPr>
        <p:spPr>
          <a:xfrm>
            <a:off x="8918804" y="4725375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8" name="Table 27">
            <a:extLst>
              <a:ext uri="{FF2B5EF4-FFF2-40B4-BE49-F238E27FC236}">
                <a16:creationId xmlns:a16="http://schemas.microsoft.com/office/drawing/2014/main" id="{D4E83D15-3417-4DE3-A864-70794F88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88023"/>
              </p:ext>
            </p:extLst>
          </p:nvPr>
        </p:nvGraphicFramePr>
        <p:xfrm>
          <a:off x="9038546" y="4824435"/>
          <a:ext cx="1840245" cy="10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17888799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43792551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62654127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11294050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13622923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48097938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4686145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28617711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567200161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408661373"/>
                    </a:ext>
                  </a:extLst>
                </a:gridCol>
              </a:tblGrid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1937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7927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42355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241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05367"/>
                  </a:ext>
                </a:extLst>
              </a:tr>
            </a:tbl>
          </a:graphicData>
        </a:graphic>
      </p:graphicFrame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8D42AB44-51B8-4556-AA80-48F59BCDEB74}"/>
              </a:ext>
            </a:extLst>
          </p:cNvPr>
          <p:cNvSpPr/>
          <p:nvPr/>
        </p:nvSpPr>
        <p:spPr>
          <a:xfrm rot="18710938">
            <a:off x="10744317" y="4427017"/>
            <a:ext cx="45719" cy="443904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D945C-BFD0-436F-8B51-CF465E6BA4F9}"/>
              </a:ext>
            </a:extLst>
          </p:cNvPr>
          <p:cNvSpPr txBox="1"/>
          <p:nvPr/>
        </p:nvSpPr>
        <p:spPr>
          <a:xfrm>
            <a:off x="10735992" y="4154419"/>
            <a:ext cx="1250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pairs 1-6,632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43958AA-7CB5-462F-B4EF-96504AA45091}"/>
              </a:ext>
            </a:extLst>
          </p:cNvPr>
          <p:cNvCxnSpPr>
            <a:cxnSpLocks/>
          </p:cNvCxnSpPr>
          <p:nvPr/>
        </p:nvCxnSpPr>
        <p:spPr>
          <a:xfrm>
            <a:off x="9038546" y="5984282"/>
            <a:ext cx="1843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3FA088-1880-4D24-AF21-83C15E4A0CF5}"/>
              </a:ext>
            </a:extLst>
          </p:cNvPr>
          <p:cNvCxnSpPr>
            <a:cxnSpLocks/>
          </p:cNvCxnSpPr>
          <p:nvPr/>
        </p:nvCxnSpPr>
        <p:spPr>
          <a:xfrm>
            <a:off x="11024225" y="4815597"/>
            <a:ext cx="0" cy="105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BA794A-F5B1-4BD0-87AF-5C670775C13A}"/>
              </a:ext>
            </a:extLst>
          </p:cNvPr>
          <p:cNvSpPr txBox="1"/>
          <p:nvPr/>
        </p:nvSpPr>
        <p:spPr>
          <a:xfrm>
            <a:off x="11031493" y="5020167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(18)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3629C2-3343-46D8-B152-78946D1363EA}"/>
              </a:ext>
            </a:extLst>
          </p:cNvPr>
          <p:cNvSpPr txBox="1"/>
          <p:nvPr/>
        </p:nvSpPr>
        <p:spPr>
          <a:xfrm>
            <a:off x="9373624" y="600142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10FEDC-B8C8-44D0-81E0-0E6C65DAE756}"/>
              </a:ext>
            </a:extLst>
          </p:cNvPr>
          <p:cNvCxnSpPr>
            <a:cxnSpLocks/>
          </p:cNvCxnSpPr>
          <p:nvPr/>
        </p:nvCxnSpPr>
        <p:spPr>
          <a:xfrm>
            <a:off x="6626207" y="5020167"/>
            <a:ext cx="16878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28E1FE-BD4D-4982-9619-2F66BF667CE1}"/>
              </a:ext>
            </a:extLst>
          </p:cNvPr>
          <p:cNvSpPr txBox="1"/>
          <p:nvPr/>
        </p:nvSpPr>
        <p:spPr>
          <a:xfrm>
            <a:off x="2594230" y="3844317"/>
            <a:ext cx="36143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fMRI 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Freesurfer (structural MRI)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fmriPrep</a:t>
            </a: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ICA-based Automatic Removal of Motion Artifacts (AROMA)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Regress out artifacts from AROMA, signal from white matter + CSF, and signal from global gray matter (AROMA+2P+GMR)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99" grpId="0" animBg="1"/>
      <p:bldP spid="64" grpId="0"/>
      <p:bldP spid="70" grpId="0"/>
      <p:bldP spid="71" grpId="0"/>
      <p:bldP spid="8" grpId="0" animBg="1"/>
      <p:bldP spid="123" grpId="0" animBg="1"/>
      <p:bldP spid="125" grpId="0"/>
      <p:bldP spid="130" grpId="0"/>
      <p:bldP spid="134" grpId="0"/>
      <p:bldP spid="135" grpId="0" animBg="1"/>
      <p:bldP spid="136" grpId="0" animBg="1"/>
      <p:bldP spid="137" grpId="0" animBg="1"/>
      <p:bldP spid="139" grpId="0" animBg="1"/>
      <p:bldP spid="140" grpId="0"/>
      <p:bldP spid="143" grpId="0"/>
      <p:bldP spid="144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70" y="129257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Curating time-series feature sets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14A1B7D-19D2-4616-B570-8FE707FAE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5087341" y="936791"/>
            <a:ext cx="1447003" cy="1023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463D2-0736-4F7C-AB9E-87F2333D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/>
        </p:blipFill>
        <p:spPr>
          <a:xfrm>
            <a:off x="2698208" y="1040268"/>
            <a:ext cx="1206954" cy="877735"/>
          </a:xfrm>
          <a:prstGeom prst="rect">
            <a:avLst/>
          </a:prstGeom>
          <a:ln w="3810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A84B4-BF44-418E-A140-1C38A1368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1453500" y="1040269"/>
            <a:ext cx="1206955" cy="877678"/>
          </a:xfrm>
          <a:prstGeom prst="rect">
            <a:avLst/>
          </a:prstGeom>
          <a:ln w="38100">
            <a:noFill/>
          </a:ln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2D80109E-FF66-42DA-9F95-003814022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33" y="894561"/>
            <a:ext cx="1466058" cy="1107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EB336F-8198-4541-9782-C1D881EA014D}"/>
              </a:ext>
            </a:extLst>
          </p:cNvPr>
          <p:cNvSpPr txBox="1"/>
          <p:nvPr/>
        </p:nvSpPr>
        <p:spPr>
          <a:xfrm>
            <a:off x="1305603" y="2275079"/>
            <a:ext cx="287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F430A-E72C-44CE-86D4-CB27152C114E}"/>
              </a:ext>
            </a:extLst>
          </p:cNvPr>
          <p:cNvSpPr txBox="1"/>
          <p:nvPr/>
        </p:nvSpPr>
        <p:spPr>
          <a:xfrm>
            <a:off x="6794661" y="1976560"/>
            <a:ext cx="4453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</a:t>
            </a:r>
            <a:b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</a:br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(statistical pairwise interactions; SPIs)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639B12-502F-4F5A-B9B4-AB862FEDF0CE}"/>
              </a:ext>
            </a:extLst>
          </p:cNvPr>
          <p:cNvCxnSpPr>
            <a:cxnSpLocks/>
          </p:cNvCxnSpPr>
          <p:nvPr/>
        </p:nvCxnSpPr>
        <p:spPr>
          <a:xfrm flipV="1">
            <a:off x="5838943" y="2099558"/>
            <a:ext cx="0" cy="448412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199ADB-3EC6-4439-B28B-6D6BD097DF92}"/>
              </a:ext>
            </a:extLst>
          </p:cNvPr>
          <p:cNvSpPr txBox="1"/>
          <p:nvPr/>
        </p:nvSpPr>
        <p:spPr>
          <a:xfrm>
            <a:off x="240287" y="2892261"/>
            <a:ext cx="7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theft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BCDD79-B382-492D-A375-A6EEDEC3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3" y="3280781"/>
            <a:ext cx="520487" cy="4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08425E1-B2BC-432E-B8B2-F36C4E0DAFF5}"/>
              </a:ext>
            </a:extLst>
          </p:cNvPr>
          <p:cNvGrpSpPr/>
          <p:nvPr/>
        </p:nvGrpSpPr>
        <p:grpSpPr>
          <a:xfrm>
            <a:off x="1074224" y="2920071"/>
            <a:ext cx="3496187" cy="821545"/>
            <a:chOff x="2090798" y="2414128"/>
            <a:chExt cx="3204336" cy="82154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7575846-488F-411E-86EC-EBB91E71E3E8}"/>
                </a:ext>
              </a:extLst>
            </p:cNvPr>
            <p:cNvSpPr/>
            <p:nvPr/>
          </p:nvSpPr>
          <p:spPr>
            <a:xfrm>
              <a:off x="2090798" y="2420895"/>
              <a:ext cx="960120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E930694-8085-42F9-960E-624F900D6CDA}"/>
                </a:ext>
              </a:extLst>
            </p:cNvPr>
            <p:cNvSpPr/>
            <p:nvPr/>
          </p:nvSpPr>
          <p:spPr>
            <a:xfrm>
              <a:off x="2090798" y="2866341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08BF743-B207-4FD1-9FAB-12BF01D4C620}"/>
                </a:ext>
              </a:extLst>
            </p:cNvPr>
            <p:cNvSpPr/>
            <p:nvPr/>
          </p:nvSpPr>
          <p:spPr>
            <a:xfrm>
              <a:off x="3138545" y="2414128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FCD7250-12FE-4F26-8182-93B20C2A2293}"/>
                </a:ext>
              </a:extLst>
            </p:cNvPr>
            <p:cNvSpPr/>
            <p:nvPr/>
          </p:nvSpPr>
          <p:spPr>
            <a:xfrm>
              <a:off x="3144488" y="2866341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ADD6701-95A9-4830-AA8B-45674550EA07}"/>
                </a:ext>
              </a:extLst>
            </p:cNvPr>
            <p:cNvSpPr/>
            <p:nvPr/>
          </p:nvSpPr>
          <p:spPr>
            <a:xfrm>
              <a:off x="4186292" y="2414128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C7BA36D-6DAA-4E4F-AC38-F1296EAD1642}"/>
                </a:ext>
              </a:extLst>
            </p:cNvPr>
            <p:cNvSpPr/>
            <p:nvPr/>
          </p:nvSpPr>
          <p:spPr>
            <a:xfrm>
              <a:off x="4186292" y="2866341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87ADAC-60BD-4B2E-8FDE-5B68B1E19DF0}"/>
                </a:ext>
              </a:extLst>
            </p:cNvPr>
            <p:cNvSpPr txBox="1"/>
            <p:nvPr/>
          </p:nvSpPr>
          <p:spPr>
            <a:xfrm>
              <a:off x="2098858" y="2418397"/>
              <a:ext cx="960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catch22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996A62-C5D8-40D5-A7DD-B3E29A1AB498}"/>
                </a:ext>
              </a:extLst>
            </p:cNvPr>
            <p:cNvSpPr txBox="1"/>
            <p:nvPr/>
          </p:nvSpPr>
          <p:spPr>
            <a:xfrm>
              <a:off x="2134613" y="2881730"/>
              <a:ext cx="960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tsfresh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4388BB-DDA2-4AE8-A867-FA1185CC4C11}"/>
                </a:ext>
              </a:extLst>
            </p:cNvPr>
            <p:cNvSpPr txBox="1"/>
            <p:nvPr/>
          </p:nvSpPr>
          <p:spPr>
            <a:xfrm>
              <a:off x="3136798" y="2440954"/>
              <a:ext cx="960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tsfel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E82143-991A-4393-9023-852788F94EE7}"/>
                </a:ext>
              </a:extLst>
            </p:cNvPr>
            <p:cNvSpPr txBox="1"/>
            <p:nvPr/>
          </p:nvSpPr>
          <p:spPr>
            <a:xfrm>
              <a:off x="2988074" y="2878339"/>
              <a:ext cx="12575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tsfeatures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5CC0CC-7742-4B9A-BBE5-9DA2C359AF63}"/>
                </a:ext>
              </a:extLst>
            </p:cNvPr>
            <p:cNvSpPr txBox="1"/>
            <p:nvPr/>
          </p:nvSpPr>
          <p:spPr>
            <a:xfrm>
              <a:off x="4037569" y="2436284"/>
              <a:ext cx="12575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feasts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077EBC-F02F-4280-93A3-09C2900012D8}"/>
                </a:ext>
              </a:extLst>
            </p:cNvPr>
            <p:cNvSpPr txBox="1"/>
            <p:nvPr/>
          </p:nvSpPr>
          <p:spPr>
            <a:xfrm>
              <a:off x="4015863" y="2873669"/>
              <a:ext cx="12575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kats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BDC5A75-09DA-4FFA-9642-1EC1C045634A}"/>
              </a:ext>
            </a:extLst>
          </p:cNvPr>
          <p:cNvSpPr/>
          <p:nvPr/>
        </p:nvSpPr>
        <p:spPr>
          <a:xfrm>
            <a:off x="4477085" y="2942228"/>
            <a:ext cx="154390" cy="784000"/>
          </a:xfrm>
          <a:prstGeom prst="rightBrace">
            <a:avLst>
              <a:gd name="adj1" fmla="val 71108"/>
              <a:gd name="adj2" fmla="val 50000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142B44-9217-4B71-A2E0-3A48571A8A08}"/>
              </a:ext>
            </a:extLst>
          </p:cNvPr>
          <p:cNvSpPr txBox="1"/>
          <p:nvPr/>
        </p:nvSpPr>
        <p:spPr>
          <a:xfrm>
            <a:off x="4728344" y="3076927"/>
            <a:ext cx="1345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&gt;1,300 features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3E64E5-DFAE-4C5D-8D4B-54C8848E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094" y="6077638"/>
            <a:ext cx="648901" cy="6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DDF921-F436-497B-82B2-29A5F234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" y="6092908"/>
            <a:ext cx="694193" cy="65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FCDB3FC-B3A1-46F0-993C-B097DDF049C7}"/>
              </a:ext>
            </a:extLst>
          </p:cNvPr>
          <p:cNvSpPr txBox="1"/>
          <p:nvPr/>
        </p:nvSpPr>
        <p:spPr>
          <a:xfrm>
            <a:off x="319007" y="4720197"/>
            <a:ext cx="4926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22 features spanning time-</a:t>
            </a:r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series properties including linear and 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nonlinear autocorrelation, periodicities, consecutive stretches, and simple forecasting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1C5AE6D-21B9-49FC-9035-E4CDE76BD9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2271" y="2800182"/>
            <a:ext cx="4453041" cy="106809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B11AAB-AED3-44EE-8944-39554C69FDEB}"/>
              </a:ext>
            </a:extLst>
          </p:cNvPr>
          <p:cNvSpPr txBox="1"/>
          <p:nvPr/>
        </p:nvSpPr>
        <p:spPr>
          <a:xfrm>
            <a:off x="832794" y="6226596"/>
            <a:ext cx="4375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Trent Henderson</a:t>
            </a:r>
          </a:p>
          <a:p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Henderson T and Fulcher BD. </a:t>
            </a:r>
            <a:r>
              <a:rPr lang="en-US" sz="16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ICDMW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(2021).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29F35E-BFDD-461C-A280-54A6243A8ADC}"/>
              </a:ext>
            </a:extLst>
          </p:cNvPr>
          <p:cNvSpPr txBox="1"/>
          <p:nvPr/>
        </p:nvSpPr>
        <p:spPr>
          <a:xfrm>
            <a:off x="8545729" y="6226596"/>
            <a:ext cx="2869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Oliver Cliff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Cliff OM et al. </a:t>
            </a:r>
            <a:r>
              <a:rPr lang="en-US" sz="1600" i="1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(2022).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977D6B-671A-4136-B52F-DC09E83DCE75}"/>
              </a:ext>
            </a:extLst>
          </p:cNvPr>
          <p:cNvCxnSpPr>
            <a:cxnSpLocks/>
          </p:cNvCxnSpPr>
          <p:nvPr/>
        </p:nvCxnSpPr>
        <p:spPr>
          <a:xfrm>
            <a:off x="2739276" y="3954780"/>
            <a:ext cx="0" cy="622674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7A1030-6715-47E0-A18C-78B165F7528B}"/>
              </a:ext>
            </a:extLst>
          </p:cNvPr>
          <p:cNvCxnSpPr>
            <a:cxnSpLocks/>
          </p:cNvCxnSpPr>
          <p:nvPr/>
        </p:nvCxnSpPr>
        <p:spPr>
          <a:xfrm>
            <a:off x="9014348" y="3954780"/>
            <a:ext cx="0" cy="622674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B2F009-D25C-45D1-8296-A1EF65BCDD63}"/>
              </a:ext>
            </a:extLst>
          </p:cNvPr>
          <p:cNvSpPr txBox="1"/>
          <p:nvPr/>
        </p:nvSpPr>
        <p:spPr>
          <a:xfrm>
            <a:off x="6353058" y="4760802"/>
            <a:ext cx="5247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Manually curated subset of 18 SPIs that include dynamic time warping, spectral Granger causality, transfer entropy, and additive noise modeling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E52BF4B5-0C5A-4C37-952D-E72EC17716E6}"/>
              </a:ext>
            </a:extLst>
          </p:cNvPr>
          <p:cNvSpPr/>
          <p:nvPr/>
        </p:nvSpPr>
        <p:spPr>
          <a:xfrm>
            <a:off x="11247702" y="2936778"/>
            <a:ext cx="154390" cy="784000"/>
          </a:xfrm>
          <a:prstGeom prst="rightBrace">
            <a:avLst>
              <a:gd name="adj1" fmla="val 71108"/>
              <a:gd name="adj2" fmla="val 50000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EC786A-E980-405C-A556-37149CEBA8DB}"/>
              </a:ext>
            </a:extLst>
          </p:cNvPr>
          <p:cNvSpPr txBox="1"/>
          <p:nvPr/>
        </p:nvSpPr>
        <p:spPr>
          <a:xfrm>
            <a:off x="11493944" y="3071477"/>
            <a:ext cx="8759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249 SPIs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E9AD20-C957-4D55-82E7-1AD2007BAC76}"/>
              </a:ext>
            </a:extLst>
          </p:cNvPr>
          <p:cNvSpPr txBox="1"/>
          <p:nvPr/>
        </p:nvSpPr>
        <p:spPr>
          <a:xfrm>
            <a:off x="5932917" y="2848975"/>
            <a:ext cx="7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pyspi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033948E-E4BF-416C-93AF-0B39C6A9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70" y="3273319"/>
            <a:ext cx="468297" cy="46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12AC447-0727-4B4F-8144-891410EAE106}"/>
              </a:ext>
            </a:extLst>
          </p:cNvPr>
          <p:cNvSpPr/>
          <p:nvPr/>
        </p:nvSpPr>
        <p:spPr>
          <a:xfrm>
            <a:off x="580284" y="161832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A68F8D-B524-4491-A64E-600B42BCACAA}"/>
              </a:ext>
            </a:extLst>
          </p:cNvPr>
          <p:cNvSpPr/>
          <p:nvPr/>
        </p:nvSpPr>
        <p:spPr>
          <a:xfrm>
            <a:off x="703526" y="175488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687D9BF-C156-4C0C-AEA7-03C6C33C0327}"/>
              </a:ext>
            </a:extLst>
          </p:cNvPr>
          <p:cNvSpPr/>
          <p:nvPr/>
        </p:nvSpPr>
        <p:spPr>
          <a:xfrm>
            <a:off x="852122" y="18900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92" name="Table 27">
            <a:extLst>
              <a:ext uri="{FF2B5EF4-FFF2-40B4-BE49-F238E27FC236}">
                <a16:creationId xmlns:a16="http://schemas.microsoft.com/office/drawing/2014/main" id="{8D480279-C71B-4E28-858F-33F75D20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8258"/>
              </p:ext>
            </p:extLst>
          </p:nvPr>
        </p:nvGraphicFramePr>
        <p:xfrm>
          <a:off x="990390" y="2043572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id="{5964F56B-1DF3-4CE8-B32B-A9A0470AB189}"/>
              </a:ext>
            </a:extLst>
          </p:cNvPr>
          <p:cNvSpPr/>
          <p:nvPr/>
        </p:nvSpPr>
        <p:spPr>
          <a:xfrm>
            <a:off x="983330" y="2039500"/>
            <a:ext cx="983974" cy="983974"/>
          </a:xfrm>
          <a:prstGeom prst="rect">
            <a:avLst/>
          </a:prstGeom>
          <a:noFill/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A2BDA3EE-8BCB-43AB-86AB-4A0AD56B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52" y="91440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Classification method overview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16172B4D-B807-46D4-AE46-0B1F343CC249}"/>
              </a:ext>
            </a:extLst>
          </p:cNvPr>
          <p:cNvSpPr/>
          <p:nvPr/>
        </p:nvSpPr>
        <p:spPr>
          <a:xfrm rot="19021902">
            <a:off x="1795732" y="1507155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64DF4DF-2F8E-4B82-A3AD-AE3A82C967E6}"/>
              </a:ext>
            </a:extLst>
          </p:cNvPr>
          <p:cNvSpPr txBox="1"/>
          <p:nvPr/>
        </p:nvSpPr>
        <p:spPr>
          <a:xfrm>
            <a:off x="1873150" y="1350988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8E8FA20-8413-43D1-BDD0-CE81094ACBFA}"/>
              </a:ext>
            </a:extLst>
          </p:cNvPr>
          <p:cNvCxnSpPr>
            <a:cxnSpLocks/>
          </p:cNvCxnSpPr>
          <p:nvPr/>
        </p:nvCxnSpPr>
        <p:spPr>
          <a:xfrm>
            <a:off x="984040" y="3126829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A276CB-B06C-4BA7-8B91-C38171A2AB41}"/>
              </a:ext>
            </a:extLst>
          </p:cNvPr>
          <p:cNvCxnSpPr>
            <a:cxnSpLocks/>
          </p:cNvCxnSpPr>
          <p:nvPr/>
        </p:nvCxnSpPr>
        <p:spPr>
          <a:xfrm>
            <a:off x="2086941" y="2032570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950DA04-05C2-47E1-BF4A-FCDA1278FA7A}"/>
              </a:ext>
            </a:extLst>
          </p:cNvPr>
          <p:cNvSpPr txBox="1"/>
          <p:nvPr/>
        </p:nvSpPr>
        <p:spPr>
          <a:xfrm>
            <a:off x="596710" y="3156775"/>
            <a:ext cx="2203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E0ADB5-5A97-41C9-9862-098AF7E2F17D}"/>
              </a:ext>
            </a:extLst>
          </p:cNvPr>
          <p:cNvSpPr/>
          <p:nvPr/>
        </p:nvSpPr>
        <p:spPr>
          <a:xfrm>
            <a:off x="185921" y="994275"/>
            <a:ext cx="3366512" cy="5003666"/>
          </a:xfrm>
          <a:prstGeom prst="rect">
            <a:avLst/>
          </a:prstGeom>
          <a:noFill/>
          <a:ln w="5715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52A62E3-A43D-4523-AF1A-8097843975BC}"/>
              </a:ext>
            </a:extLst>
          </p:cNvPr>
          <p:cNvSpPr/>
          <p:nvPr/>
        </p:nvSpPr>
        <p:spPr>
          <a:xfrm>
            <a:off x="3731864" y="994274"/>
            <a:ext cx="3433705" cy="5003667"/>
          </a:xfrm>
          <a:prstGeom prst="rect">
            <a:avLst/>
          </a:prstGeom>
          <a:noFill/>
          <a:ln w="5715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C5E61B-E13F-4E46-81F7-4A16C2022D42}"/>
              </a:ext>
            </a:extLst>
          </p:cNvPr>
          <p:cNvSpPr txBox="1"/>
          <p:nvPr/>
        </p:nvSpPr>
        <p:spPr>
          <a:xfrm>
            <a:off x="391490" y="1006429"/>
            <a:ext cx="295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74D0DB-D52F-45F7-AA52-FDF6524E9698}"/>
              </a:ext>
            </a:extLst>
          </p:cNvPr>
          <p:cNvGrpSpPr/>
          <p:nvPr/>
        </p:nvGrpSpPr>
        <p:grpSpPr>
          <a:xfrm>
            <a:off x="346147" y="4074009"/>
            <a:ext cx="704702" cy="738664"/>
            <a:chOff x="26963080" y="6779941"/>
            <a:chExt cx="1858181" cy="194773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BC155A2-4611-4747-B8FB-F3A5E84840F8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DB23E9F-8492-4D3B-B3FD-D0FE7FD53A0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E4CF247-816E-44EF-A480-1484257F11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3504086-0EA7-4586-A2F0-81F00EFD115E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77E39DD-31B3-4A4B-ACEF-65DE4451075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06C7521-55C1-49F5-BDE4-13119E0C4626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8F37C79-A3F8-4C5F-89FE-41428155DC21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6EC416-4A5E-44B9-B49B-6AF6CBD56E9A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723C46-35D7-4534-BB07-894BAFCEDE58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3A90E12-2073-42FC-9660-66538A2B0136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430CEDF-FD43-4202-921B-B6B5E4DB3BB7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14B5AE-B0FD-4F4A-9C9B-51F64293DC9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99BEF35-EE42-4513-A48E-24E0AE7C8ACE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3A740A-BE1F-4B98-B9F9-0F715FAE81BE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33F115-316D-4857-8ADF-C424A6BAA683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12BB435-51AB-40F4-947C-0A5172215E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F022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D49458A-71D2-4E72-B4EE-F6B647D4D766}"/>
              </a:ext>
            </a:extLst>
          </p:cNvPr>
          <p:cNvGrpSpPr/>
          <p:nvPr/>
        </p:nvGrpSpPr>
        <p:grpSpPr>
          <a:xfrm>
            <a:off x="1210161" y="4074009"/>
            <a:ext cx="704702" cy="738664"/>
            <a:chOff x="2398798" y="5581650"/>
            <a:chExt cx="790575" cy="790576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FD30F79-B12F-44E9-9FC6-5186C320EF1B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F9FEF50-D418-49C0-9D73-787004E055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A131A9D2-541B-48DA-9552-E57C382A0311}"/>
              </a:ext>
            </a:extLst>
          </p:cNvPr>
          <p:cNvSpPr/>
          <p:nvPr/>
        </p:nvSpPr>
        <p:spPr>
          <a:xfrm>
            <a:off x="1572253" y="4176348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476BE07-A5F0-4117-9F32-17786908079F}"/>
              </a:ext>
            </a:extLst>
          </p:cNvPr>
          <p:cNvSpPr/>
          <p:nvPr/>
        </p:nvSpPr>
        <p:spPr>
          <a:xfrm>
            <a:off x="1381471" y="426900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78D15D2-04D2-4BAF-BAB0-C36C40B2471C}"/>
              </a:ext>
            </a:extLst>
          </p:cNvPr>
          <p:cNvSpPr/>
          <p:nvPr/>
        </p:nvSpPr>
        <p:spPr>
          <a:xfrm>
            <a:off x="1277805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1A7B640-FC30-411C-85D7-13A206F84425}"/>
              </a:ext>
            </a:extLst>
          </p:cNvPr>
          <p:cNvSpPr/>
          <p:nvPr/>
        </p:nvSpPr>
        <p:spPr>
          <a:xfrm>
            <a:off x="1402171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390E146-4A74-4081-85AD-23BCDAB8B3EA}"/>
              </a:ext>
            </a:extLst>
          </p:cNvPr>
          <p:cNvSpPr/>
          <p:nvPr/>
        </p:nvSpPr>
        <p:spPr>
          <a:xfrm>
            <a:off x="1347807" y="471911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811391D-8B65-434E-B2BD-5E19C3F4916E}"/>
              </a:ext>
            </a:extLst>
          </p:cNvPr>
          <p:cNvSpPr/>
          <p:nvPr/>
        </p:nvSpPr>
        <p:spPr>
          <a:xfrm>
            <a:off x="1662328" y="4271414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EE09280-0F64-4781-B264-F87522471D64}"/>
              </a:ext>
            </a:extLst>
          </p:cNvPr>
          <p:cNvSpPr/>
          <p:nvPr/>
        </p:nvSpPr>
        <p:spPr>
          <a:xfrm>
            <a:off x="1561406" y="469741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AC2B7CA-E016-4A0E-82DE-870E99BC007F}"/>
              </a:ext>
            </a:extLst>
          </p:cNvPr>
          <p:cNvSpPr/>
          <p:nvPr/>
        </p:nvSpPr>
        <p:spPr>
          <a:xfrm>
            <a:off x="1673595" y="467560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42E87B5-5806-4017-BF4C-E949DC53436C}"/>
              </a:ext>
            </a:extLst>
          </p:cNvPr>
          <p:cNvSpPr/>
          <p:nvPr/>
        </p:nvSpPr>
        <p:spPr>
          <a:xfrm>
            <a:off x="1641951" y="4569033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D299A06-0435-414F-A3D5-98804085DE21}"/>
              </a:ext>
            </a:extLst>
          </p:cNvPr>
          <p:cNvSpPr/>
          <p:nvPr/>
        </p:nvSpPr>
        <p:spPr>
          <a:xfrm>
            <a:off x="1498645" y="435313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B782DA6-53E3-4B78-8F56-5A87E8BCF25A}"/>
              </a:ext>
            </a:extLst>
          </p:cNvPr>
          <p:cNvSpPr/>
          <p:nvPr/>
        </p:nvSpPr>
        <p:spPr>
          <a:xfrm>
            <a:off x="1812981" y="464317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A04B90F-D1AF-4CBA-B58A-E452CFC7370B}"/>
              </a:ext>
            </a:extLst>
          </p:cNvPr>
          <p:cNvSpPr/>
          <p:nvPr/>
        </p:nvSpPr>
        <p:spPr>
          <a:xfrm>
            <a:off x="1792605" y="445230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DB13592-3F04-4B90-8DFE-E4390287AA80}"/>
              </a:ext>
            </a:extLst>
          </p:cNvPr>
          <p:cNvCxnSpPr>
            <a:cxnSpLocks/>
          </p:cNvCxnSpPr>
          <p:nvPr/>
        </p:nvCxnSpPr>
        <p:spPr>
          <a:xfrm flipV="1">
            <a:off x="1261926" y="4298950"/>
            <a:ext cx="611281" cy="439711"/>
          </a:xfrm>
          <a:prstGeom prst="line">
            <a:avLst/>
          </a:prstGeom>
          <a:ln w="38100">
            <a:solidFill>
              <a:srgbClr val="F02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54A7FDBB-0C4E-4BE3-AD62-931FA699FEAA}"/>
              </a:ext>
            </a:extLst>
          </p:cNvPr>
          <p:cNvSpPr/>
          <p:nvPr/>
        </p:nvSpPr>
        <p:spPr>
          <a:xfrm>
            <a:off x="3041610" y="424497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4B4FC1F-E296-437F-9299-F9C98C46B387}"/>
              </a:ext>
            </a:extLst>
          </p:cNvPr>
          <p:cNvSpPr/>
          <p:nvPr/>
        </p:nvSpPr>
        <p:spPr>
          <a:xfrm>
            <a:off x="2862831" y="4196633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8E31484-E5E9-4302-AA44-B228194FD292}"/>
              </a:ext>
            </a:extLst>
          </p:cNvPr>
          <p:cNvSpPr/>
          <p:nvPr/>
        </p:nvSpPr>
        <p:spPr>
          <a:xfrm>
            <a:off x="3041609" y="436203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71F9C9-62A2-41D5-AC5A-414A8AB64310}"/>
              </a:ext>
            </a:extLst>
          </p:cNvPr>
          <p:cNvGrpSpPr/>
          <p:nvPr/>
        </p:nvGrpSpPr>
        <p:grpSpPr>
          <a:xfrm>
            <a:off x="2622078" y="4074009"/>
            <a:ext cx="704702" cy="738664"/>
            <a:chOff x="2685578" y="4074009"/>
            <a:chExt cx="704702" cy="738664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30BDF01-3512-4173-9DB0-91A3A2DB5FC5}"/>
                </a:ext>
              </a:extLst>
            </p:cNvPr>
            <p:cNvGrpSpPr/>
            <p:nvPr/>
          </p:nvGrpSpPr>
          <p:grpSpPr>
            <a:xfrm>
              <a:off x="2685578" y="4074009"/>
              <a:ext cx="704702" cy="738664"/>
              <a:chOff x="2398798" y="5581650"/>
              <a:chExt cx="790575" cy="790576"/>
            </a:xfrm>
          </p:grpSpPr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958BB6C-4996-409B-8BD0-7A4A5E59159D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9E5F863C-0648-47F1-A5B9-882DF033BB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8B191F4-0B26-4176-AE3D-8E06C0C112A1}"/>
                </a:ext>
              </a:extLst>
            </p:cNvPr>
            <p:cNvSpPr/>
            <p:nvPr/>
          </p:nvSpPr>
          <p:spPr>
            <a:xfrm>
              <a:off x="3240446" y="429638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08560876-5C50-4D5A-9B00-D8D5BF1DC899}"/>
              </a:ext>
            </a:extLst>
          </p:cNvPr>
          <p:cNvSpPr/>
          <p:nvPr/>
        </p:nvSpPr>
        <p:spPr>
          <a:xfrm>
            <a:off x="3061985" y="469729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7D11F5A-2B3F-49B1-8A4C-82CCAD12D026}"/>
              </a:ext>
            </a:extLst>
          </p:cNvPr>
          <p:cNvSpPr/>
          <p:nvPr/>
        </p:nvSpPr>
        <p:spPr>
          <a:xfrm>
            <a:off x="3215347" y="4450386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73EA321-B76E-4125-8EF3-EB216F36BCEB}"/>
              </a:ext>
            </a:extLst>
          </p:cNvPr>
          <p:cNvSpPr/>
          <p:nvPr/>
        </p:nvSpPr>
        <p:spPr>
          <a:xfrm>
            <a:off x="2688236" y="432250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933AB9-9EDA-4937-A34F-AD3C92901454}"/>
              </a:ext>
            </a:extLst>
          </p:cNvPr>
          <p:cNvSpPr/>
          <p:nvPr/>
        </p:nvSpPr>
        <p:spPr>
          <a:xfrm>
            <a:off x="2772165" y="4542255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73AACE6-9C59-4249-BAEB-119F885FCBFE}"/>
              </a:ext>
            </a:extLst>
          </p:cNvPr>
          <p:cNvSpPr/>
          <p:nvPr/>
        </p:nvSpPr>
        <p:spPr>
          <a:xfrm>
            <a:off x="2936188" y="433535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A09C443-807E-4633-AEEC-B4080BE1301E}"/>
              </a:ext>
            </a:extLst>
          </p:cNvPr>
          <p:cNvSpPr/>
          <p:nvPr/>
        </p:nvSpPr>
        <p:spPr>
          <a:xfrm>
            <a:off x="2684355" y="4399591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98106BC-4EF3-4EC8-A1D3-BD867CE1B28F}"/>
              </a:ext>
            </a:extLst>
          </p:cNvPr>
          <p:cNvSpPr/>
          <p:nvPr/>
        </p:nvSpPr>
        <p:spPr>
          <a:xfrm>
            <a:off x="2681325" y="463253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9C38C1-FC0F-4763-9EED-E55369C2A5CF}"/>
              </a:ext>
            </a:extLst>
          </p:cNvPr>
          <p:cNvSpPr/>
          <p:nvPr/>
        </p:nvSpPr>
        <p:spPr>
          <a:xfrm>
            <a:off x="2849196" y="464932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052F45-9FCB-4F18-9207-3707F99F4E4F}"/>
              </a:ext>
            </a:extLst>
          </p:cNvPr>
          <p:cNvCxnSpPr>
            <a:cxnSpLocks/>
          </p:cNvCxnSpPr>
          <p:nvPr/>
        </p:nvCxnSpPr>
        <p:spPr>
          <a:xfrm>
            <a:off x="2699409" y="4208545"/>
            <a:ext cx="477823" cy="414310"/>
          </a:xfrm>
          <a:prstGeom prst="line">
            <a:avLst/>
          </a:prstGeom>
          <a:ln w="38100">
            <a:solidFill>
              <a:srgbClr val="F02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56B72501-12EC-4DE0-83AB-7A2D2F2D5837}"/>
              </a:ext>
            </a:extLst>
          </p:cNvPr>
          <p:cNvSpPr txBox="1"/>
          <p:nvPr/>
        </p:nvSpPr>
        <p:spPr>
          <a:xfrm>
            <a:off x="212639" y="3857407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A510723-EF6B-414C-9D7A-D5E8299F3FAB}"/>
              </a:ext>
            </a:extLst>
          </p:cNvPr>
          <p:cNvSpPr txBox="1"/>
          <p:nvPr/>
        </p:nvSpPr>
        <p:spPr>
          <a:xfrm>
            <a:off x="1114893" y="3849554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B99C42-246A-4E95-85C0-59B64036085E}"/>
              </a:ext>
            </a:extLst>
          </p:cNvPr>
          <p:cNvSpPr txBox="1"/>
          <p:nvPr/>
        </p:nvSpPr>
        <p:spPr>
          <a:xfrm>
            <a:off x="2542908" y="3849543"/>
            <a:ext cx="96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D9C6BDF-D6AB-4C1D-8AB8-16524BB3C75A}"/>
              </a:ext>
            </a:extLst>
          </p:cNvPr>
          <p:cNvSpPr txBox="1"/>
          <p:nvPr/>
        </p:nvSpPr>
        <p:spPr>
          <a:xfrm>
            <a:off x="2057300" y="4184580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FCA594-9199-48FA-AA7F-25FBCEA5A154}"/>
              </a:ext>
            </a:extLst>
          </p:cNvPr>
          <p:cNvSpPr txBox="1"/>
          <p:nvPr/>
        </p:nvSpPr>
        <p:spPr>
          <a:xfrm>
            <a:off x="544535" y="3499431"/>
            <a:ext cx="2606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by Brain Region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D182991-856F-4D03-9A9C-4009A4E9D9DC}"/>
              </a:ext>
            </a:extLst>
          </p:cNvPr>
          <p:cNvSpPr txBox="1"/>
          <p:nvPr/>
        </p:nvSpPr>
        <p:spPr>
          <a:xfrm>
            <a:off x="163264" y="4940758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significantly different overall neural activity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3B2380B-BC23-403C-A3CB-67CBBEA0C789}"/>
              </a:ext>
            </a:extLst>
          </p:cNvPr>
          <p:cNvSpPr txBox="1"/>
          <p:nvPr/>
        </p:nvSpPr>
        <p:spPr>
          <a:xfrm>
            <a:off x="1010529" y="6123797"/>
            <a:ext cx="10255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Note: to account for class imbalances, samples were weighted according to the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inverse proportion of their class membership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(Schizophrenia vs. Control) and </a:t>
            </a:r>
            <a:r>
              <a:rPr lang="en-US" sz="1600" b="1" dirty="0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accuracy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was used as the performance metric. 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CA9E452-4138-489A-991A-96FDC7513376}"/>
              </a:ext>
            </a:extLst>
          </p:cNvPr>
          <p:cNvSpPr txBox="1"/>
          <p:nvPr/>
        </p:nvSpPr>
        <p:spPr>
          <a:xfrm>
            <a:off x="3877781" y="1006429"/>
            <a:ext cx="31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B6F1E14-E681-4EEE-900E-49B6724147D4}"/>
              </a:ext>
            </a:extLst>
          </p:cNvPr>
          <p:cNvSpPr/>
          <p:nvPr/>
        </p:nvSpPr>
        <p:spPr>
          <a:xfrm>
            <a:off x="4220712" y="161832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D60D7AB-4E66-422D-9A0A-0D5A8F9F5077}"/>
              </a:ext>
            </a:extLst>
          </p:cNvPr>
          <p:cNvSpPr/>
          <p:nvPr/>
        </p:nvSpPr>
        <p:spPr>
          <a:xfrm>
            <a:off x="4343954" y="175488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A5A595D-8E23-4B71-8439-891D9C1A982E}"/>
              </a:ext>
            </a:extLst>
          </p:cNvPr>
          <p:cNvSpPr/>
          <p:nvPr/>
        </p:nvSpPr>
        <p:spPr>
          <a:xfrm>
            <a:off x="4492550" y="18900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208" name="Table 27">
            <a:extLst>
              <a:ext uri="{FF2B5EF4-FFF2-40B4-BE49-F238E27FC236}">
                <a16:creationId xmlns:a16="http://schemas.microsoft.com/office/drawing/2014/main" id="{AE756117-8001-438C-A261-A2FD076EC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07476"/>
              </p:ext>
            </p:extLst>
          </p:nvPr>
        </p:nvGraphicFramePr>
        <p:xfrm>
          <a:off x="4630818" y="2043572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09" name="Rectangle 208">
            <a:extLst>
              <a:ext uri="{FF2B5EF4-FFF2-40B4-BE49-F238E27FC236}">
                <a16:creationId xmlns:a16="http://schemas.microsoft.com/office/drawing/2014/main" id="{54ABF29F-849B-4AD9-9DEC-5FAAB8CEB9DF}"/>
              </a:ext>
            </a:extLst>
          </p:cNvPr>
          <p:cNvSpPr/>
          <p:nvPr/>
        </p:nvSpPr>
        <p:spPr>
          <a:xfrm>
            <a:off x="4623758" y="2039500"/>
            <a:ext cx="983974" cy="983974"/>
          </a:xfrm>
          <a:prstGeom prst="rect">
            <a:avLst/>
          </a:prstGeom>
          <a:noFill/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0" name="Right Bracket 209">
            <a:extLst>
              <a:ext uri="{FF2B5EF4-FFF2-40B4-BE49-F238E27FC236}">
                <a16:creationId xmlns:a16="http://schemas.microsoft.com/office/drawing/2014/main" id="{911DF417-BD84-49FB-8505-9319433552B7}"/>
              </a:ext>
            </a:extLst>
          </p:cNvPr>
          <p:cNvSpPr/>
          <p:nvPr/>
        </p:nvSpPr>
        <p:spPr>
          <a:xfrm rot="19021902">
            <a:off x="5436160" y="1507155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D229C45-B753-4188-BB18-4D7B4F6D081F}"/>
              </a:ext>
            </a:extLst>
          </p:cNvPr>
          <p:cNvSpPr txBox="1"/>
          <p:nvPr/>
        </p:nvSpPr>
        <p:spPr>
          <a:xfrm>
            <a:off x="5513578" y="1393100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1-22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C3E1A9-5212-449B-AAF0-69B9E52B8806}"/>
              </a:ext>
            </a:extLst>
          </p:cNvPr>
          <p:cNvCxnSpPr>
            <a:cxnSpLocks/>
          </p:cNvCxnSpPr>
          <p:nvPr/>
        </p:nvCxnSpPr>
        <p:spPr>
          <a:xfrm>
            <a:off x="4560968" y="3126829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3BBA89F-D93C-4FA7-81E2-36356D4B2B52}"/>
              </a:ext>
            </a:extLst>
          </p:cNvPr>
          <p:cNvCxnSpPr>
            <a:cxnSpLocks/>
          </p:cNvCxnSpPr>
          <p:nvPr/>
        </p:nvCxnSpPr>
        <p:spPr>
          <a:xfrm>
            <a:off x="5727369" y="2032570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BF890CA9-60C7-4D91-B709-E11DFE04492D}"/>
              </a:ext>
            </a:extLst>
          </p:cNvPr>
          <p:cNvSpPr txBox="1"/>
          <p:nvPr/>
        </p:nvSpPr>
        <p:spPr>
          <a:xfrm>
            <a:off x="4300929" y="3143968"/>
            <a:ext cx="1620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CDD54-A9CA-44E6-A96B-8FB0E61167C4}"/>
              </a:ext>
            </a:extLst>
          </p:cNvPr>
          <p:cNvGrpSpPr/>
          <p:nvPr/>
        </p:nvGrpSpPr>
        <p:grpSpPr>
          <a:xfrm>
            <a:off x="3717918" y="3491246"/>
            <a:ext cx="3461860" cy="1313242"/>
            <a:chOff x="579862" y="3711791"/>
            <a:chExt cx="3461860" cy="1313242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EBF99260-49B9-4E58-A1F2-E8E0A8D3F119}"/>
                </a:ext>
              </a:extLst>
            </p:cNvPr>
            <p:cNvGrpSpPr/>
            <p:nvPr/>
          </p:nvGrpSpPr>
          <p:grpSpPr>
            <a:xfrm>
              <a:off x="751425" y="4286369"/>
              <a:ext cx="704702" cy="738664"/>
              <a:chOff x="26963080" y="6779941"/>
              <a:chExt cx="1858181" cy="1947733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87117D13-C50F-45AC-BED0-3560A542CAB2}"/>
                  </a:ext>
                </a:extLst>
              </p:cNvPr>
              <p:cNvGrpSpPr/>
              <p:nvPr/>
            </p:nvGrpSpPr>
            <p:grpSpPr>
              <a:xfrm>
                <a:off x="26963080" y="6779941"/>
                <a:ext cx="1858181" cy="1947733"/>
                <a:chOff x="2398798" y="5581650"/>
                <a:chExt cx="790575" cy="790576"/>
              </a:xfrm>
            </p:grpSpPr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A6D06252-B876-4A3D-91A9-ECBA91F84966}"/>
                    </a:ext>
                  </a:extLst>
                </p:cNvPr>
                <p:cNvCxnSpPr/>
                <p:nvPr/>
              </p:nvCxnSpPr>
              <p:spPr>
                <a:xfrm flipV="1">
                  <a:off x="2398798" y="5581650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574E05E1-D8A3-4907-9DE7-7ACBE1B70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794086" y="5976938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488A445-BD1B-4B8F-8FAC-6A60AAB7984C}"/>
                  </a:ext>
                </a:extLst>
              </p:cNvPr>
              <p:cNvSpPr/>
              <p:nvPr/>
            </p:nvSpPr>
            <p:spPr>
              <a:xfrm>
                <a:off x="27059534" y="7431389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07CA3AE-A4AB-435D-94C4-F5AC1FA417C8}"/>
                  </a:ext>
                </a:extLst>
              </p:cNvPr>
              <p:cNvSpPr/>
              <p:nvPr/>
            </p:nvSpPr>
            <p:spPr>
              <a:xfrm>
                <a:off x="27414273" y="7719918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70670C2E-DBEF-42B5-BECD-B595161DA3E0}"/>
                  </a:ext>
                </a:extLst>
              </p:cNvPr>
              <p:cNvSpPr/>
              <p:nvPr/>
            </p:nvSpPr>
            <p:spPr>
              <a:xfrm>
                <a:off x="27141446" y="795583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D4E6FDF-7389-4E51-994B-CE357B37BEE3}"/>
                  </a:ext>
                </a:extLst>
              </p:cNvPr>
              <p:cNvSpPr/>
              <p:nvPr/>
            </p:nvSpPr>
            <p:spPr>
              <a:xfrm>
                <a:off x="27521732" y="812295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3135A571-AEFB-48E2-80AD-FB0D261BDC8A}"/>
                  </a:ext>
                </a:extLst>
              </p:cNvPr>
              <p:cNvSpPr/>
              <p:nvPr/>
            </p:nvSpPr>
            <p:spPr>
              <a:xfrm>
                <a:off x="27232355" y="8454861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8BB4263-BFF4-4332-B028-4CD3803EEAB5}"/>
                  </a:ext>
                </a:extLst>
              </p:cNvPr>
              <p:cNvSpPr/>
              <p:nvPr/>
            </p:nvSpPr>
            <p:spPr>
              <a:xfrm>
                <a:off x="27892172" y="8310244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1551372B-715C-483C-8058-F85BF0B41BC5}"/>
                  </a:ext>
                </a:extLst>
              </p:cNvPr>
              <p:cNvSpPr/>
              <p:nvPr/>
            </p:nvSpPr>
            <p:spPr>
              <a:xfrm>
                <a:off x="27195174" y="7196957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19D4AC7-837A-4440-960C-A2CA5A7463EE}"/>
                  </a:ext>
                </a:extLst>
              </p:cNvPr>
              <p:cNvSpPr/>
              <p:nvPr/>
            </p:nvSpPr>
            <p:spPr>
              <a:xfrm>
                <a:off x="27575460" y="7071498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10615FC-1284-4CB5-8407-7823CAC337B6}"/>
                  </a:ext>
                </a:extLst>
              </p:cNvPr>
              <p:cNvSpPr/>
              <p:nvPr/>
            </p:nvSpPr>
            <p:spPr>
              <a:xfrm>
                <a:off x="28048148" y="7820781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9C8BDF04-9C32-4E68-A7D7-3770EA413A75}"/>
                  </a:ext>
                </a:extLst>
              </p:cNvPr>
              <p:cNvSpPr/>
              <p:nvPr/>
            </p:nvSpPr>
            <p:spPr>
              <a:xfrm>
                <a:off x="27844726" y="742462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814B3EE-9880-4BC9-A768-DB9FD9369628}"/>
                  </a:ext>
                </a:extLst>
              </p:cNvPr>
              <p:cNvSpPr/>
              <p:nvPr/>
            </p:nvSpPr>
            <p:spPr>
              <a:xfrm>
                <a:off x="28552616" y="828074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589C303-965D-4637-B9F9-9464486B314D}"/>
                  </a:ext>
                </a:extLst>
              </p:cNvPr>
              <p:cNvSpPr/>
              <p:nvPr/>
            </p:nvSpPr>
            <p:spPr>
              <a:xfrm>
                <a:off x="28498888" y="7777454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6713722-1604-41C7-996E-37E0E6D04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3262" y="7303347"/>
                <a:ext cx="1259939" cy="1092465"/>
              </a:xfrm>
              <a:prstGeom prst="line">
                <a:avLst/>
              </a:prstGeom>
              <a:ln w="38100">
                <a:solidFill>
                  <a:srgbClr val="5C86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0675AF5-3A58-44AC-A0B4-D011535D9F58}"/>
                </a:ext>
              </a:extLst>
            </p:cNvPr>
            <p:cNvGrpSpPr/>
            <p:nvPr/>
          </p:nvGrpSpPr>
          <p:grpSpPr>
            <a:xfrm>
              <a:off x="1615439" y="4286369"/>
              <a:ext cx="704702" cy="738664"/>
              <a:chOff x="2398798" y="5581650"/>
              <a:chExt cx="790575" cy="790576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30210D64-04D0-468F-AF2A-3BA34CF7BD3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FAD8F287-AA01-4AF9-AB4B-C733FD8DF4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4C4F158-2C3A-4D24-A6C4-DA21457F52BF}"/>
                </a:ext>
              </a:extLst>
            </p:cNvPr>
            <p:cNvSpPr/>
            <p:nvPr/>
          </p:nvSpPr>
          <p:spPr>
            <a:xfrm>
              <a:off x="1977531" y="4388708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A153C3A-C20C-4025-A9CE-E048124FA668}"/>
                </a:ext>
              </a:extLst>
            </p:cNvPr>
            <p:cNvSpPr/>
            <p:nvPr/>
          </p:nvSpPr>
          <p:spPr>
            <a:xfrm>
              <a:off x="1786749" y="448136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2561D08-7170-4BD4-ADCB-C93B6174D71D}"/>
                </a:ext>
              </a:extLst>
            </p:cNvPr>
            <p:cNvSpPr/>
            <p:nvPr/>
          </p:nvSpPr>
          <p:spPr>
            <a:xfrm>
              <a:off x="1683083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CEC0B4A-CC2C-4C35-B061-1967CF007859}"/>
                </a:ext>
              </a:extLst>
            </p:cNvPr>
            <p:cNvSpPr/>
            <p:nvPr/>
          </p:nvSpPr>
          <p:spPr>
            <a:xfrm>
              <a:off x="1807449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DBBAFCF-BDF0-4CB0-ABC3-B731BE6804F1}"/>
                </a:ext>
              </a:extLst>
            </p:cNvPr>
            <p:cNvSpPr/>
            <p:nvPr/>
          </p:nvSpPr>
          <p:spPr>
            <a:xfrm>
              <a:off x="1753085" y="493147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D73041D-B23B-47EF-B2C0-72AA645C47E7}"/>
                </a:ext>
              </a:extLst>
            </p:cNvPr>
            <p:cNvSpPr/>
            <p:nvPr/>
          </p:nvSpPr>
          <p:spPr>
            <a:xfrm>
              <a:off x="2067606" y="4483774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60FF01A9-3BCD-499A-B692-1E793865B82E}"/>
                </a:ext>
              </a:extLst>
            </p:cNvPr>
            <p:cNvSpPr/>
            <p:nvPr/>
          </p:nvSpPr>
          <p:spPr>
            <a:xfrm>
              <a:off x="1966684" y="490977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B3FA1F56-3647-4DE1-A4D7-222A26D74291}"/>
                </a:ext>
              </a:extLst>
            </p:cNvPr>
            <p:cNvSpPr/>
            <p:nvPr/>
          </p:nvSpPr>
          <p:spPr>
            <a:xfrm>
              <a:off x="2078873" y="488796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C67170D-DC0A-410C-8A1B-53615B5BEBFA}"/>
                </a:ext>
              </a:extLst>
            </p:cNvPr>
            <p:cNvSpPr/>
            <p:nvPr/>
          </p:nvSpPr>
          <p:spPr>
            <a:xfrm>
              <a:off x="2047229" y="4781393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63942BF-A10E-4804-98E8-644CA68D05E3}"/>
                </a:ext>
              </a:extLst>
            </p:cNvPr>
            <p:cNvSpPr/>
            <p:nvPr/>
          </p:nvSpPr>
          <p:spPr>
            <a:xfrm>
              <a:off x="1903923" y="456549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AC16F6C2-4AD9-49AB-9BC0-76D43A00D6BF}"/>
                </a:ext>
              </a:extLst>
            </p:cNvPr>
            <p:cNvSpPr/>
            <p:nvPr/>
          </p:nvSpPr>
          <p:spPr>
            <a:xfrm>
              <a:off x="2218259" y="485553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E52E33A-967D-490F-A3D1-6A43E09B945E}"/>
                </a:ext>
              </a:extLst>
            </p:cNvPr>
            <p:cNvSpPr/>
            <p:nvPr/>
          </p:nvSpPr>
          <p:spPr>
            <a:xfrm>
              <a:off x="2197883" y="466466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1BED212-EE27-44CA-8533-151EB2F11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204" y="4511310"/>
              <a:ext cx="611281" cy="439711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61B12ACD-A5FF-4BE9-A66F-D248F16DF07E}"/>
                </a:ext>
              </a:extLst>
            </p:cNvPr>
            <p:cNvGrpSpPr/>
            <p:nvPr/>
          </p:nvGrpSpPr>
          <p:grpSpPr>
            <a:xfrm>
              <a:off x="3027356" y="4286369"/>
              <a:ext cx="704702" cy="738664"/>
              <a:chOff x="2398798" y="5581650"/>
              <a:chExt cx="790575" cy="790576"/>
            </a:xfrm>
          </p:grpSpPr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E96FAFB7-DBA1-41E6-8BC0-177279756E4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DFA2C76-4493-4533-8C74-DFB73F6E11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DCD1B65-17F8-4CBF-9931-46DB1060002F}"/>
                </a:ext>
              </a:extLst>
            </p:cNvPr>
            <p:cNvSpPr/>
            <p:nvPr/>
          </p:nvSpPr>
          <p:spPr>
            <a:xfrm>
              <a:off x="3446888" y="445733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F8B5BD6-5CCA-40CA-8C1D-6766EFB48FFC}"/>
                </a:ext>
              </a:extLst>
            </p:cNvPr>
            <p:cNvSpPr/>
            <p:nvPr/>
          </p:nvSpPr>
          <p:spPr>
            <a:xfrm>
              <a:off x="3268109" y="4408993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6B5E9937-EB96-4229-9FC4-E1DE3A4D8838}"/>
                </a:ext>
              </a:extLst>
            </p:cNvPr>
            <p:cNvSpPr/>
            <p:nvPr/>
          </p:nvSpPr>
          <p:spPr>
            <a:xfrm>
              <a:off x="3446887" y="457439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D8BDAF8F-515D-4454-A528-E68D2DD26737}"/>
                </a:ext>
              </a:extLst>
            </p:cNvPr>
            <p:cNvSpPr/>
            <p:nvPr/>
          </p:nvSpPr>
          <p:spPr>
            <a:xfrm>
              <a:off x="3585106" y="450874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C3E18CB-95E6-40C1-AA50-88B3ABA56A4C}"/>
                </a:ext>
              </a:extLst>
            </p:cNvPr>
            <p:cNvSpPr/>
            <p:nvPr/>
          </p:nvSpPr>
          <p:spPr>
            <a:xfrm>
              <a:off x="3467263" y="490965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6BF5008A-06C2-47E9-B793-E49BA3590AA8}"/>
                </a:ext>
              </a:extLst>
            </p:cNvPr>
            <p:cNvSpPr/>
            <p:nvPr/>
          </p:nvSpPr>
          <p:spPr>
            <a:xfrm>
              <a:off x="3620625" y="4662746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59B852B3-16CA-49F3-86DC-334A9826DA43}"/>
                </a:ext>
              </a:extLst>
            </p:cNvPr>
            <p:cNvSpPr/>
            <p:nvPr/>
          </p:nvSpPr>
          <p:spPr>
            <a:xfrm>
              <a:off x="3093514" y="453486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62F25E7-0364-4D97-9535-5E899C0EB8E3}"/>
                </a:ext>
              </a:extLst>
            </p:cNvPr>
            <p:cNvSpPr/>
            <p:nvPr/>
          </p:nvSpPr>
          <p:spPr>
            <a:xfrm>
              <a:off x="3177443" y="4754615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C62FC2B5-A5BF-4B18-88CB-18B85DF17A16}"/>
                </a:ext>
              </a:extLst>
            </p:cNvPr>
            <p:cNvSpPr/>
            <p:nvPr/>
          </p:nvSpPr>
          <p:spPr>
            <a:xfrm>
              <a:off x="3341466" y="454771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B692A2A6-E6B8-493F-AF46-FFBC53764631}"/>
                </a:ext>
              </a:extLst>
            </p:cNvPr>
            <p:cNvSpPr/>
            <p:nvPr/>
          </p:nvSpPr>
          <p:spPr>
            <a:xfrm>
              <a:off x="3089633" y="4611951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DEACCB2C-76AC-48FD-A837-1C1A8B17DA4B}"/>
                </a:ext>
              </a:extLst>
            </p:cNvPr>
            <p:cNvSpPr/>
            <p:nvPr/>
          </p:nvSpPr>
          <p:spPr>
            <a:xfrm>
              <a:off x="3086603" y="484489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A91DF35-C566-4977-9EAF-8CB52ECB22DF}"/>
                </a:ext>
              </a:extLst>
            </p:cNvPr>
            <p:cNvSpPr/>
            <p:nvPr/>
          </p:nvSpPr>
          <p:spPr>
            <a:xfrm>
              <a:off x="3254474" y="486168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0B4C4E-D571-4ECB-A925-0BDFB4BC3C90}"/>
                </a:ext>
              </a:extLst>
            </p:cNvPr>
            <p:cNvCxnSpPr>
              <a:cxnSpLocks/>
            </p:cNvCxnSpPr>
            <p:nvPr/>
          </p:nvCxnSpPr>
          <p:spPr>
            <a:xfrm>
              <a:off x="3104687" y="4420905"/>
              <a:ext cx="477823" cy="414310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C566520-A2E9-4B45-8E6E-718E25A90F75}"/>
                </a:ext>
              </a:extLst>
            </p:cNvPr>
            <p:cNvSpPr txBox="1"/>
            <p:nvPr/>
          </p:nvSpPr>
          <p:spPr>
            <a:xfrm>
              <a:off x="617917" y="4069767"/>
              <a:ext cx="9037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156B6D3-9354-4E06-A01B-B66BAEA7B35E}"/>
                </a:ext>
              </a:extLst>
            </p:cNvPr>
            <p:cNvSpPr txBox="1"/>
            <p:nvPr/>
          </p:nvSpPr>
          <p:spPr>
            <a:xfrm>
              <a:off x="1520171" y="4061914"/>
              <a:ext cx="9037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2</a:t>
              </a:r>
              <a:endParaRPr lang="en-AU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FE46AC3-7C39-49C3-A8E4-A3EAE2261AB3}"/>
                </a:ext>
              </a:extLst>
            </p:cNvPr>
            <p:cNvSpPr txBox="1"/>
            <p:nvPr/>
          </p:nvSpPr>
          <p:spPr>
            <a:xfrm>
              <a:off x="2948186" y="4061903"/>
              <a:ext cx="9647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22</a:t>
              </a:r>
              <a:endParaRPr lang="en-AU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D86DDCFE-F45B-45F4-A5B7-954BFE5F46C2}"/>
                </a:ext>
              </a:extLst>
            </p:cNvPr>
            <p:cNvSpPr txBox="1"/>
            <p:nvPr/>
          </p:nvSpPr>
          <p:spPr>
            <a:xfrm>
              <a:off x="2462578" y="4396940"/>
              <a:ext cx="4035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…</a:t>
              </a:r>
              <a:endParaRPr lang="en-AU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79DD01E-5318-475F-87DC-E70CB0787288}"/>
                </a:ext>
              </a:extLst>
            </p:cNvPr>
            <p:cNvSpPr txBox="1"/>
            <p:nvPr/>
          </p:nvSpPr>
          <p:spPr>
            <a:xfrm>
              <a:off x="579862" y="3711791"/>
              <a:ext cx="34618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u="sng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Linear SVM by Univariate TS feature</a:t>
              </a:r>
              <a:endParaRPr lang="en-AU" sz="16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947E1599-21BF-4AB2-B4E7-3F19F11D1722}"/>
              </a:ext>
            </a:extLst>
          </p:cNvPr>
          <p:cNvSpPr txBox="1"/>
          <p:nvPr/>
        </p:nvSpPr>
        <p:spPr>
          <a:xfrm>
            <a:off x="3666748" y="4937791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feature(s)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globally altered properties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D848E33-F6D6-466A-9FE5-3797B7A71886}"/>
              </a:ext>
            </a:extLst>
          </p:cNvPr>
          <p:cNvSpPr txBox="1"/>
          <p:nvPr/>
        </p:nvSpPr>
        <p:spPr>
          <a:xfrm>
            <a:off x="7964976" y="1006429"/>
            <a:ext cx="31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Combo-wise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0" name="Right Bracket 329">
            <a:extLst>
              <a:ext uri="{FF2B5EF4-FFF2-40B4-BE49-F238E27FC236}">
                <a16:creationId xmlns:a16="http://schemas.microsoft.com/office/drawing/2014/main" id="{54396E7D-2A0E-4B20-8796-66D857A2DD6E}"/>
              </a:ext>
            </a:extLst>
          </p:cNvPr>
          <p:cNvSpPr/>
          <p:nvPr/>
        </p:nvSpPr>
        <p:spPr>
          <a:xfrm rot="16200000">
            <a:off x="8846548" y="1813169"/>
            <a:ext cx="58310" cy="76583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2197DC9-C95C-4E4F-8EEE-F675F089FE9F}"/>
              </a:ext>
            </a:extLst>
          </p:cNvPr>
          <p:cNvSpPr txBox="1"/>
          <p:nvPr/>
        </p:nvSpPr>
        <p:spPr>
          <a:xfrm>
            <a:off x="8357288" y="1882403"/>
            <a:ext cx="988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DA58AE5-3589-4856-8F2F-4E560CFE62A8}"/>
              </a:ext>
            </a:extLst>
          </p:cNvPr>
          <p:cNvSpPr txBox="1"/>
          <p:nvPr/>
        </p:nvSpPr>
        <p:spPr>
          <a:xfrm>
            <a:off x="9240979" y="1880306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5EB8F3D-794C-41F3-8487-C6B9241D54E6}"/>
              </a:ext>
            </a:extLst>
          </p:cNvPr>
          <p:cNvCxnSpPr>
            <a:cxnSpLocks/>
          </p:cNvCxnSpPr>
          <p:nvPr/>
        </p:nvCxnSpPr>
        <p:spPr>
          <a:xfrm>
            <a:off x="11204344" y="2255538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70123-EFD5-4FA9-86A7-9FAB7736696E}"/>
              </a:ext>
            </a:extLst>
          </p:cNvPr>
          <p:cNvSpPr txBox="1"/>
          <p:nvPr/>
        </p:nvSpPr>
        <p:spPr>
          <a:xfrm>
            <a:off x="11164132" y="2514634"/>
            <a:ext cx="1020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8ED3A0E-6683-426C-8D49-61F0CC9789E4}"/>
              </a:ext>
            </a:extLst>
          </p:cNvPr>
          <p:cNvSpPr txBox="1"/>
          <p:nvPr/>
        </p:nvSpPr>
        <p:spPr>
          <a:xfrm>
            <a:off x="7550839" y="5026262"/>
            <a:ext cx="41718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specifically altered individual activity dynamics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7BF5438-5290-46B0-88FE-B62CBCA8A5D0}"/>
              </a:ext>
            </a:extLst>
          </p:cNvPr>
          <p:cNvGrpSpPr/>
          <p:nvPr/>
        </p:nvGrpSpPr>
        <p:grpSpPr>
          <a:xfrm>
            <a:off x="9266674" y="4070116"/>
            <a:ext cx="704702" cy="738664"/>
            <a:chOff x="26963080" y="6779941"/>
            <a:chExt cx="1858181" cy="1947733"/>
          </a:xfrm>
        </p:grpSpPr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C0ACBEB7-A561-4F0A-A4BC-D12CFB57750F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8ED74F26-8A56-4B56-BCB6-122AD4306C9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8617E626-86AF-4D4A-AA50-CDC13554E2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BEDF3A6-D6E2-48A9-A9C8-0B930F2A7C26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FE5AA75-213C-44D5-B072-34B975290A1E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CABE8B04-32AD-4EE4-99F6-0E3554A7B682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73EE4A4-7547-41D5-8991-A6E15E52FA0A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2C942DB4-2648-46B7-AE92-A29F235E2B4E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0D0AD857-2452-4E3B-B31E-3B49D6EAC03D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ACDBCB-4318-414F-8DFF-FF6DABCBB1E4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5D2ED113-4834-4A38-84D7-DA70129B7D0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1E89228-55F0-4343-8C97-33B9D7E21BC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39FA9DA-04E8-4F3D-BBF0-B03BE509BDB2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0AB119B-4A4E-40C1-8B0D-86E2DE6D404D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6E45BD87-4032-4B4A-B42A-212DFDDD6AC5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EF6E0F3-7F7F-45D9-B37B-AB88EDB72CDF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FB975AAA-D8C7-4E1D-AADC-D0E241CA5899}"/>
              </a:ext>
            </a:extLst>
          </p:cNvPr>
          <p:cNvSpPr txBox="1"/>
          <p:nvPr/>
        </p:nvSpPr>
        <p:spPr>
          <a:xfrm>
            <a:off x="7689790" y="3416440"/>
            <a:ext cx="3798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with all Region-by-Feature combinations (n=1,804)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D076589-E603-4135-B83F-41B13EE2A4A3}"/>
              </a:ext>
            </a:extLst>
          </p:cNvPr>
          <p:cNvSpPr/>
          <p:nvPr/>
        </p:nvSpPr>
        <p:spPr>
          <a:xfrm>
            <a:off x="7329197" y="994274"/>
            <a:ext cx="4676895" cy="5003667"/>
          </a:xfrm>
          <a:prstGeom prst="rect">
            <a:avLst/>
          </a:prstGeom>
          <a:noFill/>
          <a:ln w="5715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F442640-5757-4F31-BA81-B4CC659CCA71}"/>
              </a:ext>
            </a:extLst>
          </p:cNvPr>
          <p:cNvSpPr txBox="1"/>
          <p:nvPr/>
        </p:nvSpPr>
        <p:spPr>
          <a:xfrm>
            <a:off x="2104843" y="235055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883D324-DF01-49ED-9729-BA2E2CE32C23}"/>
              </a:ext>
            </a:extLst>
          </p:cNvPr>
          <p:cNvSpPr txBox="1"/>
          <p:nvPr/>
        </p:nvSpPr>
        <p:spPr>
          <a:xfrm>
            <a:off x="5751534" y="235055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195" name="Table 27">
            <a:extLst>
              <a:ext uri="{FF2B5EF4-FFF2-40B4-BE49-F238E27FC236}">
                <a16:creationId xmlns:a16="http://schemas.microsoft.com/office/drawing/2014/main" id="{E53C9D88-62B0-4583-B515-F98EF1AB7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9260"/>
              </p:ext>
            </p:extLst>
          </p:nvPr>
        </p:nvGraphicFramePr>
        <p:xfrm>
          <a:off x="7486734" y="2261271"/>
          <a:ext cx="756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96" name="Rectangle 195">
            <a:extLst>
              <a:ext uri="{FF2B5EF4-FFF2-40B4-BE49-F238E27FC236}">
                <a16:creationId xmlns:a16="http://schemas.microsoft.com/office/drawing/2014/main" id="{B619FAEE-BEE3-487E-9969-C44AD3643384}"/>
              </a:ext>
            </a:extLst>
          </p:cNvPr>
          <p:cNvSpPr/>
          <p:nvPr/>
        </p:nvSpPr>
        <p:spPr>
          <a:xfrm>
            <a:off x="7486734" y="2261272"/>
            <a:ext cx="770461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348B164-72FA-4E18-BD86-797CB58D5220}"/>
              </a:ext>
            </a:extLst>
          </p:cNvPr>
          <p:cNvSpPr txBox="1"/>
          <p:nvPr/>
        </p:nvSpPr>
        <p:spPr>
          <a:xfrm>
            <a:off x="7455466" y="1888145"/>
            <a:ext cx="832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9" name="Right Bracket 198">
            <a:extLst>
              <a:ext uri="{FF2B5EF4-FFF2-40B4-BE49-F238E27FC236}">
                <a16:creationId xmlns:a16="http://schemas.microsoft.com/office/drawing/2014/main" id="{683CE27F-DB5B-40D4-9A23-4A17BA84EFEB}"/>
              </a:ext>
            </a:extLst>
          </p:cNvPr>
          <p:cNvSpPr/>
          <p:nvPr/>
        </p:nvSpPr>
        <p:spPr>
          <a:xfrm rot="16200000">
            <a:off x="7844494" y="1812710"/>
            <a:ext cx="54941" cy="770461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A5F5D24-25D9-4737-82B3-3E17395A2E5C}"/>
              </a:ext>
            </a:extLst>
          </p:cNvPr>
          <p:cNvSpPr txBox="1"/>
          <p:nvPr/>
        </p:nvSpPr>
        <p:spPr>
          <a:xfrm>
            <a:off x="8168306" y="2469744"/>
            <a:ext cx="40351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3" name="Right Bracket 222">
            <a:extLst>
              <a:ext uri="{FF2B5EF4-FFF2-40B4-BE49-F238E27FC236}">
                <a16:creationId xmlns:a16="http://schemas.microsoft.com/office/drawing/2014/main" id="{9A9A036E-288B-4726-A6F3-6F5D750FC349}"/>
              </a:ext>
            </a:extLst>
          </p:cNvPr>
          <p:cNvSpPr/>
          <p:nvPr/>
        </p:nvSpPr>
        <p:spPr>
          <a:xfrm rot="16200000">
            <a:off x="9683914" y="1810787"/>
            <a:ext cx="58310" cy="765842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5172D10-173B-4077-9C8E-692F2819B738}"/>
              </a:ext>
            </a:extLst>
          </p:cNvPr>
          <p:cNvSpPr txBox="1"/>
          <p:nvPr/>
        </p:nvSpPr>
        <p:spPr>
          <a:xfrm>
            <a:off x="10021304" y="2445812"/>
            <a:ext cx="40351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226" name="Table 27">
            <a:extLst>
              <a:ext uri="{FF2B5EF4-FFF2-40B4-BE49-F238E27FC236}">
                <a16:creationId xmlns:a16="http://schemas.microsoft.com/office/drawing/2014/main" id="{93BFF87C-A281-4BDC-8F05-51FBC2962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39873"/>
              </p:ext>
            </p:extLst>
          </p:nvPr>
        </p:nvGraphicFramePr>
        <p:xfrm>
          <a:off x="10356332" y="2265750"/>
          <a:ext cx="756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27" name="Rectangle 226">
            <a:extLst>
              <a:ext uri="{FF2B5EF4-FFF2-40B4-BE49-F238E27FC236}">
                <a16:creationId xmlns:a16="http://schemas.microsoft.com/office/drawing/2014/main" id="{CBF4F0C5-9DFE-4F11-A6D0-12D88852FE85}"/>
              </a:ext>
            </a:extLst>
          </p:cNvPr>
          <p:cNvSpPr/>
          <p:nvPr/>
        </p:nvSpPr>
        <p:spPr>
          <a:xfrm>
            <a:off x="10356332" y="2265751"/>
            <a:ext cx="770461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Right Bracket 227">
            <a:extLst>
              <a:ext uri="{FF2B5EF4-FFF2-40B4-BE49-F238E27FC236}">
                <a16:creationId xmlns:a16="http://schemas.microsoft.com/office/drawing/2014/main" id="{3E7237F8-D709-41E4-9A47-B182B929A765}"/>
              </a:ext>
            </a:extLst>
          </p:cNvPr>
          <p:cNvSpPr/>
          <p:nvPr/>
        </p:nvSpPr>
        <p:spPr>
          <a:xfrm rot="16200000">
            <a:off x="10714092" y="1805284"/>
            <a:ext cx="54941" cy="770461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69DE2E8-3B5C-4B3C-9ADD-DC33709F2927}"/>
              </a:ext>
            </a:extLst>
          </p:cNvPr>
          <p:cNvSpPr txBox="1"/>
          <p:nvPr/>
        </p:nvSpPr>
        <p:spPr>
          <a:xfrm>
            <a:off x="10240970" y="1876904"/>
            <a:ext cx="988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0" name="Right Bracket 229">
            <a:extLst>
              <a:ext uri="{FF2B5EF4-FFF2-40B4-BE49-F238E27FC236}">
                <a16:creationId xmlns:a16="http://schemas.microsoft.com/office/drawing/2014/main" id="{3ECEB51D-A5B2-48B3-B1FB-25F081F4F73A}"/>
              </a:ext>
            </a:extLst>
          </p:cNvPr>
          <p:cNvSpPr/>
          <p:nvPr/>
        </p:nvSpPr>
        <p:spPr>
          <a:xfrm rot="16200000">
            <a:off x="8321810" y="1012770"/>
            <a:ext cx="58552" cy="1728704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79E243B-8D48-443D-9DAA-B6D30EFAC2B7}"/>
              </a:ext>
            </a:extLst>
          </p:cNvPr>
          <p:cNvSpPr txBox="1"/>
          <p:nvPr/>
        </p:nvSpPr>
        <p:spPr>
          <a:xfrm>
            <a:off x="7576506" y="1558485"/>
            <a:ext cx="157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2" name="Right Bracket 231">
            <a:extLst>
              <a:ext uri="{FF2B5EF4-FFF2-40B4-BE49-F238E27FC236}">
                <a16:creationId xmlns:a16="http://schemas.microsoft.com/office/drawing/2014/main" id="{6809B5E8-DBA0-4311-BC76-349F4619C2AA}"/>
              </a:ext>
            </a:extLst>
          </p:cNvPr>
          <p:cNvSpPr/>
          <p:nvPr/>
        </p:nvSpPr>
        <p:spPr>
          <a:xfrm rot="16200000">
            <a:off x="10199534" y="977709"/>
            <a:ext cx="58552" cy="1795965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B79B662-88DE-4966-83D4-2B5CD12BA536}"/>
              </a:ext>
            </a:extLst>
          </p:cNvPr>
          <p:cNvSpPr txBox="1"/>
          <p:nvPr/>
        </p:nvSpPr>
        <p:spPr>
          <a:xfrm>
            <a:off x="9430124" y="1545150"/>
            <a:ext cx="157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 22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237" name="Table 27">
            <a:extLst>
              <a:ext uri="{FF2B5EF4-FFF2-40B4-BE49-F238E27FC236}">
                <a16:creationId xmlns:a16="http://schemas.microsoft.com/office/drawing/2014/main" id="{5B0EC3B7-23B1-459F-9456-2AAD0B90F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6030"/>
              </p:ext>
            </p:extLst>
          </p:nvPr>
        </p:nvGraphicFramePr>
        <p:xfrm>
          <a:off x="8488162" y="2269067"/>
          <a:ext cx="756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38" name="Rectangle 237">
            <a:extLst>
              <a:ext uri="{FF2B5EF4-FFF2-40B4-BE49-F238E27FC236}">
                <a16:creationId xmlns:a16="http://schemas.microsoft.com/office/drawing/2014/main" id="{57C94BF3-3E55-4313-BC75-C3D7914F5641}"/>
              </a:ext>
            </a:extLst>
          </p:cNvPr>
          <p:cNvSpPr/>
          <p:nvPr/>
        </p:nvSpPr>
        <p:spPr>
          <a:xfrm>
            <a:off x="8488162" y="2269068"/>
            <a:ext cx="770461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0" name="Table 27">
            <a:extLst>
              <a:ext uri="{FF2B5EF4-FFF2-40B4-BE49-F238E27FC236}">
                <a16:creationId xmlns:a16="http://schemas.microsoft.com/office/drawing/2014/main" id="{69B51C19-7C53-4E55-A19A-8C8B5966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43821"/>
              </p:ext>
            </p:extLst>
          </p:nvPr>
        </p:nvGraphicFramePr>
        <p:xfrm>
          <a:off x="9326183" y="2270779"/>
          <a:ext cx="756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41" name="Rectangle 240">
            <a:extLst>
              <a:ext uri="{FF2B5EF4-FFF2-40B4-BE49-F238E27FC236}">
                <a16:creationId xmlns:a16="http://schemas.microsoft.com/office/drawing/2014/main" id="{75BDBA8A-C853-4647-963D-FFA0887AD8C3}"/>
              </a:ext>
            </a:extLst>
          </p:cNvPr>
          <p:cNvSpPr/>
          <p:nvPr/>
        </p:nvSpPr>
        <p:spPr>
          <a:xfrm>
            <a:off x="9326183" y="2270780"/>
            <a:ext cx="770461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6431AC-A340-4B3D-92DB-FBF7E5160334}"/>
              </a:ext>
            </a:extLst>
          </p:cNvPr>
          <p:cNvSpPr txBox="1"/>
          <p:nvPr/>
        </p:nvSpPr>
        <p:spPr>
          <a:xfrm>
            <a:off x="9074531" y="1465575"/>
            <a:ext cx="40351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0626C-AD64-41DD-BDB4-18AFA09C6F48}"/>
              </a:ext>
            </a:extLst>
          </p:cNvPr>
          <p:cNvSpPr txBox="1"/>
          <p:nvPr/>
        </p:nvSpPr>
        <p:spPr>
          <a:xfrm>
            <a:off x="8063523" y="6658033"/>
            <a:ext cx="413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citation for what balanced accuracy 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1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3B70B67-54CF-412F-8AC9-4ABE909F8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47" b="92553" l="9926" r="94789">
                        <a14:foregroundMark x1="46154" y1="8156" x2="48635" y2="10993"/>
                        <a14:foregroundMark x1="94789" y1="46099" x2="95037" y2="52128"/>
                        <a14:foregroundMark x1="67246" y1="90426" x2="64764" y2="925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333" y="1863732"/>
            <a:ext cx="1462596" cy="1023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03" y="128906"/>
            <a:ext cx="9201912" cy="114243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Evaluating       statistical significance      : pooled empirical null modeling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11B99-5A81-476A-BCF0-2A5BDE410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1722851" y="1496467"/>
            <a:ext cx="1135616" cy="825801"/>
          </a:xfrm>
          <a:prstGeom prst="rect">
            <a:avLst/>
          </a:prstGeom>
          <a:ln w="381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28AE9C-409E-49EC-9E44-3C64AAA90943}"/>
              </a:ext>
            </a:extLst>
          </p:cNvPr>
          <p:cNvSpPr txBox="1"/>
          <p:nvPr/>
        </p:nvSpPr>
        <p:spPr>
          <a:xfrm>
            <a:off x="7890749" y="1869833"/>
            <a:ext cx="16098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Observed classification balanced accuracy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2AA2FF-3217-43E1-9A21-79F9EDE61E8B}"/>
              </a:ext>
            </a:extLst>
          </p:cNvPr>
          <p:cNvSpPr txBox="1"/>
          <p:nvPr/>
        </p:nvSpPr>
        <p:spPr>
          <a:xfrm>
            <a:off x="7890569" y="4968977"/>
            <a:ext cx="16098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Null permutation classification balanced accuracy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4E57D4-6CFE-4BAF-8929-09A7F3C53737}"/>
              </a:ext>
            </a:extLst>
          </p:cNvPr>
          <p:cNvCxnSpPr>
            <a:cxnSpLocks/>
          </p:cNvCxnSpPr>
          <p:nvPr/>
        </p:nvCxnSpPr>
        <p:spPr>
          <a:xfrm>
            <a:off x="1814736" y="2397360"/>
            <a:ext cx="12119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80E6882D-00A7-4239-84FF-48F101316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28" y="1465378"/>
            <a:ext cx="2080614" cy="1509265"/>
          </a:xfrm>
          <a:prstGeom prst="rect">
            <a:avLst/>
          </a:prstGeom>
        </p:spPr>
      </p:pic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ABDC11FD-0F3F-4D2F-9D27-A3BADA127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28" y="4651598"/>
            <a:ext cx="2077531" cy="150926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5C44F8-46AB-4273-A058-D063897A0297}"/>
              </a:ext>
            </a:extLst>
          </p:cNvPr>
          <p:cNvCxnSpPr>
            <a:cxnSpLocks/>
          </p:cNvCxnSpPr>
          <p:nvPr/>
        </p:nvCxnSpPr>
        <p:spPr>
          <a:xfrm>
            <a:off x="3753503" y="3075943"/>
            <a:ext cx="0" cy="1436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68A535-17BF-486E-95CC-EEAC59DFE1D1}"/>
              </a:ext>
            </a:extLst>
          </p:cNvPr>
          <p:cNvSpPr txBox="1"/>
          <p:nvPr/>
        </p:nvSpPr>
        <p:spPr>
          <a:xfrm>
            <a:off x="238808" y="2935268"/>
            <a:ext cx="15114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Example region: right inferior parietal cortex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E7BE2D-9B11-4DC0-A8CA-D1BE71A1519C}"/>
              </a:ext>
            </a:extLst>
          </p:cNvPr>
          <p:cNvSpPr txBox="1"/>
          <p:nvPr/>
        </p:nvSpPr>
        <p:spPr>
          <a:xfrm>
            <a:off x="1676622" y="2437880"/>
            <a:ext cx="1511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TS features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80E34C-6AD0-47C8-B976-CA88B1869792}"/>
              </a:ext>
            </a:extLst>
          </p:cNvPr>
          <p:cNvSpPr txBox="1"/>
          <p:nvPr/>
        </p:nvSpPr>
        <p:spPr>
          <a:xfrm>
            <a:off x="3870418" y="2894883"/>
            <a:ext cx="1834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catch22 features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F22DD9-B699-45ED-9BCA-54CE8C2E171D}"/>
              </a:ext>
            </a:extLst>
          </p:cNvPr>
          <p:cNvSpPr txBox="1"/>
          <p:nvPr/>
        </p:nvSpPr>
        <p:spPr>
          <a:xfrm rot="16200000">
            <a:off x="2607019" y="2037595"/>
            <a:ext cx="1834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Group labels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B58C2E-F114-4FE5-83B8-8A44A7791A8A}"/>
              </a:ext>
            </a:extLst>
          </p:cNvPr>
          <p:cNvSpPr txBox="1"/>
          <p:nvPr/>
        </p:nvSpPr>
        <p:spPr>
          <a:xfrm>
            <a:off x="5649434" y="2038629"/>
            <a:ext cx="1142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022CC2-6096-4395-9E88-E7B8EB0DC292}"/>
              </a:ext>
            </a:extLst>
          </p:cNvPr>
          <p:cNvSpPr txBox="1"/>
          <p:nvPr/>
        </p:nvSpPr>
        <p:spPr>
          <a:xfrm rot="16200000">
            <a:off x="2615763" y="5276323"/>
            <a:ext cx="1834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Group labels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269F4D-E2C8-401D-9C2E-8581F1430A04}"/>
              </a:ext>
            </a:extLst>
          </p:cNvPr>
          <p:cNvSpPr txBox="1"/>
          <p:nvPr/>
        </p:nvSpPr>
        <p:spPr>
          <a:xfrm>
            <a:off x="2608013" y="3347630"/>
            <a:ext cx="1079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Shuffle group labels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817A7B-CA86-4891-A99F-DC8BC7C15116}"/>
              </a:ext>
            </a:extLst>
          </p:cNvPr>
          <p:cNvSpPr txBox="1"/>
          <p:nvPr/>
        </p:nvSpPr>
        <p:spPr>
          <a:xfrm>
            <a:off x="3851996" y="6096763"/>
            <a:ext cx="1834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catch22 features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914BFB-B1E0-4097-ACA3-60F5C4F5F65F}"/>
              </a:ext>
            </a:extLst>
          </p:cNvPr>
          <p:cNvSpPr txBox="1"/>
          <p:nvPr/>
        </p:nvSpPr>
        <p:spPr>
          <a:xfrm>
            <a:off x="5631012" y="5240509"/>
            <a:ext cx="1142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2E16130-D3F3-40F9-856A-A9287D0DA1BB}"/>
              </a:ext>
            </a:extLst>
          </p:cNvPr>
          <p:cNvGrpSpPr/>
          <p:nvPr/>
        </p:nvGrpSpPr>
        <p:grpSpPr>
          <a:xfrm>
            <a:off x="6533362" y="1969379"/>
            <a:ext cx="1430539" cy="668062"/>
            <a:chOff x="6851042" y="2289419"/>
            <a:chExt cx="1430539" cy="66806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1E3CF6C-F7A7-40BF-8A71-657150920E23}"/>
                </a:ext>
              </a:extLst>
            </p:cNvPr>
            <p:cNvCxnSpPr>
              <a:cxnSpLocks/>
            </p:cNvCxnSpPr>
            <p:nvPr/>
          </p:nvCxnSpPr>
          <p:spPr>
            <a:xfrm>
              <a:off x="6927832" y="2620279"/>
              <a:ext cx="12119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167AD0-EB54-41E5-8512-C2EC09BA6ABA}"/>
                </a:ext>
              </a:extLst>
            </p:cNvPr>
            <p:cNvSpPr txBox="1"/>
            <p:nvPr/>
          </p:nvSpPr>
          <p:spPr>
            <a:xfrm>
              <a:off x="6992840" y="2649704"/>
              <a:ext cx="12887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10-fold CV</a:t>
              </a:r>
              <a:endParaRPr lang="en-AU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B28247-2FDA-4B90-A983-D955075BEEBD}"/>
                </a:ext>
              </a:extLst>
            </p:cNvPr>
            <p:cNvSpPr txBox="1"/>
            <p:nvPr/>
          </p:nvSpPr>
          <p:spPr>
            <a:xfrm>
              <a:off x="6851042" y="2289419"/>
              <a:ext cx="12887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Linear SVM</a:t>
              </a:r>
              <a:endParaRPr lang="en-AU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231028-E455-432D-841B-BD8696A179D6}"/>
              </a:ext>
            </a:extLst>
          </p:cNvPr>
          <p:cNvGrpSpPr/>
          <p:nvPr/>
        </p:nvGrpSpPr>
        <p:grpSpPr>
          <a:xfrm>
            <a:off x="6462462" y="5193468"/>
            <a:ext cx="1430539" cy="668062"/>
            <a:chOff x="6851042" y="2289419"/>
            <a:chExt cx="1430539" cy="66806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F7CE2A-EEC8-4D53-B0BE-6D401E987A1F}"/>
                </a:ext>
              </a:extLst>
            </p:cNvPr>
            <p:cNvCxnSpPr>
              <a:cxnSpLocks/>
            </p:cNvCxnSpPr>
            <p:nvPr/>
          </p:nvCxnSpPr>
          <p:spPr>
            <a:xfrm>
              <a:off x="6927832" y="2620279"/>
              <a:ext cx="12119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C51458-B311-4FEF-891D-6ED1E2718755}"/>
                </a:ext>
              </a:extLst>
            </p:cNvPr>
            <p:cNvSpPr txBox="1"/>
            <p:nvPr/>
          </p:nvSpPr>
          <p:spPr>
            <a:xfrm>
              <a:off x="6992840" y="2649704"/>
              <a:ext cx="12887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10-fold CV</a:t>
              </a:r>
              <a:endParaRPr lang="en-AU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358D6-62E1-4DA1-821E-AF97FB2C018E}"/>
                </a:ext>
              </a:extLst>
            </p:cNvPr>
            <p:cNvSpPr txBox="1"/>
            <p:nvPr/>
          </p:nvSpPr>
          <p:spPr>
            <a:xfrm>
              <a:off x="6851042" y="2289419"/>
              <a:ext cx="12887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Linear SVM</a:t>
              </a:r>
              <a:endParaRPr lang="en-AU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85B8204E-E6A7-414E-B9CC-C62AD8CBA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4244" y="3063459"/>
            <a:ext cx="2752431" cy="1834954"/>
          </a:xfrm>
          <a:prstGeom prst="rect">
            <a:avLst/>
          </a:prstGeom>
        </p:spPr>
      </p:pic>
      <p:pic>
        <p:nvPicPr>
          <p:cNvPr id="1026" name="Picture 2" descr="Sparkles Emoji (U+2728)">
            <a:extLst>
              <a:ext uri="{FF2B5EF4-FFF2-40B4-BE49-F238E27FC236}">
                <a16:creationId xmlns:a16="http://schemas.microsoft.com/office/drawing/2014/main" id="{542BFC30-172C-4D58-9306-A7BA618C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203" b="92969" l="5469" r="92188">
                        <a14:foregroundMark x1="19531" y1="27734" x2="17188" y2="23438"/>
                        <a14:foregroundMark x1="6641" y1="23828" x2="5469" y2="24609"/>
                        <a14:foregroundMark x1="32813" y1="75000" x2="31250" y2="72266"/>
                        <a14:foregroundMark x1="31250" y1="92188" x2="31250" y2="92969"/>
                        <a14:foregroundMark x1="92188" y1="46484" x2="91016" y2="46875"/>
                        <a14:foregroundMark x1="60938" y1="8203" x2="60938" y2="9375"/>
                        <a14:foregroundMark x1="17578" y1="75000" x2="17188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62" y="220320"/>
            <a:ext cx="472776" cy="47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parkles Emoji (U+2728)">
            <a:extLst>
              <a:ext uri="{FF2B5EF4-FFF2-40B4-BE49-F238E27FC236}">
                <a16:creationId xmlns:a16="http://schemas.microsoft.com/office/drawing/2014/main" id="{770C2DCF-3E14-4380-87DA-3FC05FE8D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203" b="92969" l="5469" r="92188">
                        <a14:foregroundMark x1="19531" y1="27734" x2="17188" y2="23438"/>
                        <a14:foregroundMark x1="6641" y1="23828" x2="5469" y2="24609"/>
                        <a14:foregroundMark x1="32813" y1="75000" x2="31250" y2="72266"/>
                        <a14:foregroundMark x1="31250" y1="92188" x2="31250" y2="92969"/>
                        <a14:foregroundMark x1="92188" y1="46484" x2="91016" y2="46875"/>
                        <a14:foregroundMark x1="60938" y1="8203" x2="60938" y2="9375"/>
                        <a14:foregroundMark x1="17578" y1="75000" x2="17188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95" y="220320"/>
            <a:ext cx="472776" cy="47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7DBF85-58FC-44E8-959A-F1242EEC0CD2}"/>
              </a:ext>
            </a:extLst>
          </p:cNvPr>
          <p:cNvCxnSpPr>
            <a:cxnSpLocks/>
          </p:cNvCxnSpPr>
          <p:nvPr/>
        </p:nvCxnSpPr>
        <p:spPr>
          <a:xfrm>
            <a:off x="9236616" y="2329664"/>
            <a:ext cx="1032096" cy="722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E2BFB3-959F-4C79-97BA-51E5250A50ED}"/>
              </a:ext>
            </a:extLst>
          </p:cNvPr>
          <p:cNvCxnSpPr>
            <a:cxnSpLocks/>
          </p:cNvCxnSpPr>
          <p:nvPr/>
        </p:nvCxnSpPr>
        <p:spPr>
          <a:xfrm flipV="1">
            <a:off x="9247283" y="4910094"/>
            <a:ext cx="1032096" cy="722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A7D2C8-63E7-4AAE-8280-1FA4C56AB053}"/>
              </a:ext>
            </a:extLst>
          </p:cNvPr>
          <p:cNvSpPr txBox="1"/>
          <p:nvPr/>
        </p:nvSpPr>
        <p:spPr>
          <a:xfrm>
            <a:off x="9763331" y="5240509"/>
            <a:ext cx="1511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Repeat 1,000X per brain region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F1147-94EE-46F9-AC5A-5BEF0F84C97A}"/>
              </a:ext>
            </a:extLst>
          </p:cNvPr>
          <p:cNvSpPr/>
          <p:nvPr/>
        </p:nvSpPr>
        <p:spPr>
          <a:xfrm>
            <a:off x="7882128" y="1869833"/>
            <a:ext cx="1298448" cy="1056247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80615-28A3-4A4F-8507-E8251DE907AA}"/>
              </a:ext>
            </a:extLst>
          </p:cNvPr>
          <p:cNvSpPr/>
          <p:nvPr/>
        </p:nvSpPr>
        <p:spPr>
          <a:xfrm>
            <a:off x="7890569" y="4929519"/>
            <a:ext cx="1298448" cy="1390329"/>
          </a:xfrm>
          <a:prstGeom prst="rect">
            <a:avLst/>
          </a:prstGeom>
          <a:noFill/>
          <a:ln w="28575"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4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9" grpId="0"/>
      <p:bldP spid="51" grpId="0"/>
      <p:bldP spid="52" grpId="0"/>
      <p:bldP spid="53" grpId="0"/>
      <p:bldP spid="38" grpId="0"/>
      <p:bldP spid="5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1623</Words>
  <Application>Microsoft Office PowerPoint</Application>
  <PresentationFormat>Widescreen</PresentationFormat>
  <Paragraphs>262</Paragraphs>
  <Slides>20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Product Sans</vt:lpstr>
      <vt:lpstr>Office Theme</vt:lpstr>
      <vt:lpstr>Integrating local and pairwise neural activity dynamics to study schizophrenia</vt:lpstr>
      <vt:lpstr>Quick background on schizophrenia BOLD fMRI</vt:lpstr>
      <vt:lpstr>BOLD-measured neural activity represents an interacting system with individual components</vt:lpstr>
      <vt:lpstr>Current State of the Neuroimaging Subject Classification Union</vt:lpstr>
      <vt:lpstr>Introducing an integrated approach for the comprehensive evaluation of local and pairwise neural dynamics</vt:lpstr>
      <vt:lpstr>From BOLD fMRI to time-series (TS) feature matrices: a 🐤’s 👁 view</vt:lpstr>
      <vt:lpstr>Curating time-series feature sets</vt:lpstr>
      <vt:lpstr>Classification method overview</vt:lpstr>
      <vt:lpstr>Evaluating       statistical significance      : pooled empirical null modeling</vt:lpstr>
      <vt:lpstr>Five brain regions show altered temporal dynamics in schizophrenia</vt:lpstr>
      <vt:lpstr>Two TS features show globally altered properties in schizophrenia</vt:lpstr>
      <vt:lpstr>The combination of brain region X time-series dynamics</vt:lpstr>
      <vt:lpstr>Sensitivity analysis: pairwise + univariate features</vt:lpstr>
      <vt:lpstr>Six pairwise temporal dynamics are globally altered in schizophrenia </vt:lpstr>
      <vt:lpstr>Pairwise features perform better with addition of region-specific univariate TS feature info</vt:lpstr>
      <vt:lpstr>Addressing overfitting in high-dimensional space</vt:lpstr>
      <vt:lpstr>Take home messages</vt:lpstr>
      <vt:lpstr>Limitations + next steps</vt:lpstr>
      <vt:lpstr>The combination of brain region X time-series dynamics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169</cp:revision>
  <dcterms:created xsi:type="dcterms:W3CDTF">2022-07-05T12:39:25Z</dcterms:created>
  <dcterms:modified xsi:type="dcterms:W3CDTF">2022-07-13T08:05:32Z</dcterms:modified>
</cp:coreProperties>
</file>