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6A8"/>
    <a:srgbClr val="80817B"/>
    <a:srgbClr val="B2A7B6"/>
    <a:srgbClr val="667A51"/>
    <a:srgbClr val="798E63"/>
    <a:srgbClr val="859A6E"/>
    <a:srgbClr val="A3BC8B"/>
    <a:srgbClr val="8F987F"/>
    <a:srgbClr val="A4BD8C"/>
    <a:srgbClr val="7A7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92152"/>
  </p:normalViewPr>
  <p:slideViewPr>
    <p:cSldViewPr snapToGrid="0">
      <p:cViewPr>
        <p:scale>
          <a:sx n="101" d="100"/>
          <a:sy n="101" d="100"/>
        </p:scale>
        <p:origin x="1152" y="20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DF416-D0C6-7B44-B27E-9FA22062A332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340A-0742-434F-ADAB-08E3E69A7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72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340A-0742-434F-ADAB-08E3E69A7A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0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340A-0742-434F-ADAB-08E3E69A7A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85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340A-0742-434F-ADAB-08E3E69A7A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85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340A-0742-434F-ADAB-08E3E69A7A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12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4F0A-5405-BF07-BB42-E21BDB4B6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C492-012D-270B-0086-469AC4F4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D0FD-C7E4-D7C9-1D69-6400F016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7FEA5-D8FE-1C4A-8AF0-A2A6A440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067B-BC87-607D-ABAB-04BD3D67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765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5B5F-C5D4-2E42-DFEA-1190E7D8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9F089-9C94-E8F1-AE8D-41AA42E8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D8F3-48DE-A401-49E8-FFDF7319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E273F-392E-09A4-EB5B-F26DB07A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ADE36-B99D-AA67-2D37-3583F5EF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45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A7D3D-2964-2121-48BA-7B2965221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0AD6A-3C38-5EA0-8D33-4C9AD53E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BC061-B427-C75D-BAF3-F8A633BA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645E-B54D-6AF7-F0E2-A2232ACF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3699-8E0D-DBD8-CA70-1F0B487B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46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993A-C39D-F2BA-9921-9E37D3E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8373-F57C-A1F3-810A-C46C4F98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1D50C-511C-8D1F-D1EE-342B8135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D46C4-0FF7-AB2E-F53F-B510C020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647D-CDA8-F0DD-B87B-7430E3A8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09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0061-9B34-6405-3842-D8BDD887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412E-B7D6-F3F8-A753-D9FDB267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AAD0-7658-C8F4-75AA-43B3D8BF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BBEE-4940-4E70-B4ED-EF5E94D2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BC45-12EF-7C9A-5A3E-89879171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35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6A52-6A5D-A3F5-252F-01788016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2C4C-177A-1779-9DFB-547070B7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55C7B-A909-72C3-CA69-C358A8CD4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8384-BA8A-0D4F-B3EF-96972ED2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24388-61C7-078D-D6EF-9DC9B688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27DF0-A26B-1110-DBBD-3ED4B5A5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13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25C4-EF91-B0CA-1211-E1209A54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C4B6C-B456-339E-7459-696CBC450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0B86C-6214-6BAF-AA89-E76FBBFD4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C244A-350C-C3F6-4614-ABD841106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ED8CD-3994-DF16-031A-D72CE1727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E1611-50C7-49FD-B4A7-9067E40D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D8743-0492-D40D-3000-2D31CA1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B786E-FE57-E84C-1457-A0E62D4F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41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81C-C922-3537-67D4-B481E865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1A2FE-8A86-A233-C6B3-183D8C2E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0165-5F0B-9C81-95EE-FD97DC38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E12A7-AE13-9BF9-DB9B-D3030A0B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80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E891-6521-6151-FC8A-7797ECC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12096-133A-15E7-168B-D66A0307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DF984-C456-6322-2787-B26B8C25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25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DAD6-FB98-D79E-7B8B-14C575AB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B134-721C-6F29-D590-7C8F5BCD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C3673-293B-A043-0752-819D8FA70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1A4DF-A054-7791-11F9-9020391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0E3CC-2658-2F09-7960-6A062C17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C3F74-5954-DA95-4527-047D4653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8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C109-0715-05F1-5439-2E13AEFC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308C0-485E-CD3D-571A-2E3EC5FA3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A4A1F-24EF-BB60-24AA-A62B7C57F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2EC06-3338-B3BB-42FC-CE9BF09D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361AF-F1CB-D610-CBE6-805AE301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4B1E0-E06C-F8AE-36E8-2629CEF0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4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D81FE-229D-BF5F-8AFD-9EFB8887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9DD3D-19A4-957B-A4ED-913637691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23A5-012B-A407-4AEF-E2E235ACE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06714-7526-0840-A733-D53211236C27}" type="datetimeFigureOut">
              <a:rPr lang="en-AU" smtClean="0"/>
              <a:t>21/8/2024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AD93-0EE6-DF6E-8354-DB34E0170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C9E6-8655-1D80-0C56-9976849B2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202A2-6E62-C64D-9B54-7DC8BF69E8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1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0AF41C07-9E9A-DA70-CD1E-A1DD8C61B500}"/>
              </a:ext>
            </a:extLst>
          </p:cNvPr>
          <p:cNvSpPr/>
          <p:nvPr/>
        </p:nvSpPr>
        <p:spPr>
          <a:xfrm>
            <a:off x="267410" y="163200"/>
            <a:ext cx="1898713" cy="2515362"/>
          </a:xfrm>
          <a:custGeom>
            <a:avLst/>
            <a:gdLst>
              <a:gd name="connsiteX0" fmla="*/ 1257681 w 1898713"/>
              <a:gd name="connsiteY0" fmla="*/ 0 h 2515362"/>
              <a:gd name="connsiteX1" fmla="*/ 1857166 w 1898713"/>
              <a:gd name="connsiteY1" fmla="*/ 151795 h 2515362"/>
              <a:gd name="connsiteX2" fmla="*/ 1898713 w 1898713"/>
              <a:gd name="connsiteY2" fmla="*/ 177036 h 2515362"/>
              <a:gd name="connsiteX3" fmla="*/ 1836564 w 1898713"/>
              <a:gd name="connsiteY3" fmla="*/ 214792 h 2515362"/>
              <a:gd name="connsiteX4" fmla="*/ 1282064 w 1898713"/>
              <a:gd name="connsiteY4" fmla="*/ 1257681 h 2515362"/>
              <a:gd name="connsiteX5" fmla="*/ 1836564 w 1898713"/>
              <a:gd name="connsiteY5" fmla="*/ 2300570 h 2515362"/>
              <a:gd name="connsiteX6" fmla="*/ 1898713 w 1898713"/>
              <a:gd name="connsiteY6" fmla="*/ 2338327 h 2515362"/>
              <a:gd name="connsiteX7" fmla="*/ 1857166 w 1898713"/>
              <a:gd name="connsiteY7" fmla="*/ 2363567 h 2515362"/>
              <a:gd name="connsiteX8" fmla="*/ 1257681 w 1898713"/>
              <a:gd name="connsiteY8" fmla="*/ 2515362 h 2515362"/>
              <a:gd name="connsiteX9" fmla="*/ 0 w 1898713"/>
              <a:gd name="connsiteY9" fmla="*/ 1257681 h 2515362"/>
              <a:gd name="connsiteX10" fmla="*/ 1257681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1257681" y="0"/>
                </a:moveTo>
                <a:cubicBezTo>
                  <a:pt x="1474743" y="0"/>
                  <a:pt x="1678962" y="54989"/>
                  <a:pt x="1857166" y="151795"/>
                </a:cubicBezTo>
                <a:lnTo>
                  <a:pt x="1898713" y="177036"/>
                </a:lnTo>
                <a:lnTo>
                  <a:pt x="1836564" y="214792"/>
                </a:lnTo>
                <a:cubicBezTo>
                  <a:pt x="1502018" y="440807"/>
                  <a:pt x="1282064" y="823557"/>
                  <a:pt x="1282064" y="1257681"/>
                </a:cubicBezTo>
                <a:cubicBezTo>
                  <a:pt x="1282064" y="1691805"/>
                  <a:pt x="1502018" y="2074556"/>
                  <a:pt x="1836564" y="2300570"/>
                </a:cubicBezTo>
                <a:lnTo>
                  <a:pt x="1898713" y="2338327"/>
                </a:lnTo>
                <a:lnTo>
                  <a:pt x="1857166" y="2363567"/>
                </a:lnTo>
                <a:cubicBezTo>
                  <a:pt x="1678962" y="2460374"/>
                  <a:pt x="1474743" y="2515362"/>
                  <a:pt x="1257681" y="2515362"/>
                </a:cubicBezTo>
                <a:cubicBezTo>
                  <a:pt x="563083" y="2515362"/>
                  <a:pt x="0" y="1952279"/>
                  <a:pt x="0" y="1257681"/>
                </a:cubicBezTo>
                <a:cubicBezTo>
                  <a:pt x="0" y="563083"/>
                  <a:pt x="563083" y="0"/>
                  <a:pt x="1257681" y="0"/>
                </a:cubicBezTo>
                <a:close/>
              </a:path>
            </a:pathLst>
          </a:custGeom>
          <a:solidFill>
            <a:srgbClr val="B15F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509FA3E-FE35-8134-FE2F-DC43CE4623A0}"/>
              </a:ext>
            </a:extLst>
          </p:cNvPr>
          <p:cNvSpPr/>
          <p:nvPr/>
        </p:nvSpPr>
        <p:spPr>
          <a:xfrm>
            <a:off x="1547950" y="340237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9 w 1233298"/>
              <a:gd name="connsiteY1" fmla="*/ 37756 h 2161291"/>
              <a:gd name="connsiteX2" fmla="*/ 1233298 w 1233298"/>
              <a:gd name="connsiteY2" fmla="*/ 1080645 h 2161291"/>
              <a:gd name="connsiteX3" fmla="*/ 678799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9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9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close/>
              </a:path>
            </a:pathLst>
          </a:custGeom>
          <a:solidFill>
            <a:srgbClr val="B15F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53D8655-EB7A-2EC9-47AC-C28BC311DBD6}"/>
              </a:ext>
            </a:extLst>
          </p:cNvPr>
          <p:cNvSpPr/>
          <p:nvPr/>
        </p:nvSpPr>
        <p:spPr>
          <a:xfrm>
            <a:off x="1549474" y="340237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8 w 1233298"/>
              <a:gd name="connsiteY1" fmla="*/ 37756 h 2161291"/>
              <a:gd name="connsiteX2" fmla="*/ 1233298 w 1233298"/>
              <a:gd name="connsiteY2" fmla="*/ 1080645 h 2161291"/>
              <a:gd name="connsiteX3" fmla="*/ 678798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  <a:gd name="connsiteX8" fmla="*/ 616649 w 1233298"/>
              <a:gd name="connsiteY8" fmla="*/ 0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8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8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lnTo>
                  <a:pt x="616649" y="0"/>
                </a:lnTo>
                <a:close/>
              </a:path>
            </a:pathLst>
          </a:custGeom>
          <a:solidFill>
            <a:srgbClr val="5A932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6D75758-0DB1-626A-3B00-85E801EB4D0D}"/>
              </a:ext>
            </a:extLst>
          </p:cNvPr>
          <p:cNvSpPr/>
          <p:nvPr/>
        </p:nvSpPr>
        <p:spPr>
          <a:xfrm>
            <a:off x="2166123" y="163200"/>
            <a:ext cx="1898713" cy="2515362"/>
          </a:xfrm>
          <a:custGeom>
            <a:avLst/>
            <a:gdLst>
              <a:gd name="connsiteX0" fmla="*/ 641032 w 1898713"/>
              <a:gd name="connsiteY0" fmla="*/ 0 h 2515362"/>
              <a:gd name="connsiteX1" fmla="*/ 1898713 w 1898713"/>
              <a:gd name="connsiteY1" fmla="*/ 1257681 h 2515362"/>
              <a:gd name="connsiteX2" fmla="*/ 641032 w 1898713"/>
              <a:gd name="connsiteY2" fmla="*/ 2515362 h 2515362"/>
              <a:gd name="connsiteX3" fmla="*/ 41547 w 1898713"/>
              <a:gd name="connsiteY3" fmla="*/ 2363567 h 2515362"/>
              <a:gd name="connsiteX4" fmla="*/ 0 w 1898713"/>
              <a:gd name="connsiteY4" fmla="*/ 2338327 h 2515362"/>
              <a:gd name="connsiteX5" fmla="*/ 62149 w 1898713"/>
              <a:gd name="connsiteY5" fmla="*/ 2300570 h 2515362"/>
              <a:gd name="connsiteX6" fmla="*/ 616649 w 1898713"/>
              <a:gd name="connsiteY6" fmla="*/ 1257681 h 2515362"/>
              <a:gd name="connsiteX7" fmla="*/ 62149 w 1898713"/>
              <a:gd name="connsiteY7" fmla="*/ 214792 h 2515362"/>
              <a:gd name="connsiteX8" fmla="*/ 0 w 1898713"/>
              <a:gd name="connsiteY8" fmla="*/ 177036 h 2515362"/>
              <a:gd name="connsiteX9" fmla="*/ 41547 w 1898713"/>
              <a:gd name="connsiteY9" fmla="*/ 151795 h 2515362"/>
              <a:gd name="connsiteX10" fmla="*/ 641032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641032" y="0"/>
                </a:moveTo>
                <a:cubicBezTo>
                  <a:pt x="1335630" y="0"/>
                  <a:pt x="1898713" y="563083"/>
                  <a:pt x="1898713" y="1257681"/>
                </a:cubicBezTo>
                <a:cubicBezTo>
                  <a:pt x="1898713" y="1952279"/>
                  <a:pt x="1335630" y="2515362"/>
                  <a:pt x="641032" y="2515362"/>
                </a:cubicBezTo>
                <a:cubicBezTo>
                  <a:pt x="423970" y="2515362"/>
                  <a:pt x="219752" y="2460374"/>
                  <a:pt x="41547" y="2363567"/>
                </a:cubicBezTo>
                <a:lnTo>
                  <a:pt x="0" y="2338327"/>
                </a:lnTo>
                <a:lnTo>
                  <a:pt x="62149" y="2300570"/>
                </a:lnTo>
                <a:cubicBezTo>
                  <a:pt x="396695" y="2074556"/>
                  <a:pt x="616649" y="1691805"/>
                  <a:pt x="616649" y="1257681"/>
                </a:cubicBezTo>
                <a:cubicBezTo>
                  <a:pt x="616649" y="823557"/>
                  <a:pt x="396695" y="440807"/>
                  <a:pt x="62149" y="214792"/>
                </a:cubicBezTo>
                <a:lnTo>
                  <a:pt x="0" y="177036"/>
                </a:lnTo>
                <a:lnTo>
                  <a:pt x="41547" y="151795"/>
                </a:lnTo>
                <a:cubicBezTo>
                  <a:pt x="219752" y="54989"/>
                  <a:pt x="423970" y="0"/>
                  <a:pt x="641032" y="0"/>
                </a:cubicBezTo>
                <a:close/>
              </a:path>
            </a:pathLst>
          </a:custGeom>
          <a:solidFill>
            <a:srgbClr val="5A932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872DFC-AA16-0687-B256-836D9378C9C3}"/>
              </a:ext>
            </a:extLst>
          </p:cNvPr>
          <p:cNvSpPr/>
          <p:nvPr/>
        </p:nvSpPr>
        <p:spPr>
          <a:xfrm>
            <a:off x="243904" y="3795779"/>
            <a:ext cx="1898713" cy="2515362"/>
          </a:xfrm>
          <a:custGeom>
            <a:avLst/>
            <a:gdLst>
              <a:gd name="connsiteX0" fmla="*/ 1257681 w 1898713"/>
              <a:gd name="connsiteY0" fmla="*/ 0 h 2515362"/>
              <a:gd name="connsiteX1" fmla="*/ 1857166 w 1898713"/>
              <a:gd name="connsiteY1" fmla="*/ 151795 h 2515362"/>
              <a:gd name="connsiteX2" fmla="*/ 1898713 w 1898713"/>
              <a:gd name="connsiteY2" fmla="*/ 177036 h 2515362"/>
              <a:gd name="connsiteX3" fmla="*/ 1836564 w 1898713"/>
              <a:gd name="connsiteY3" fmla="*/ 214792 h 2515362"/>
              <a:gd name="connsiteX4" fmla="*/ 1282064 w 1898713"/>
              <a:gd name="connsiteY4" fmla="*/ 1257681 h 2515362"/>
              <a:gd name="connsiteX5" fmla="*/ 1836564 w 1898713"/>
              <a:gd name="connsiteY5" fmla="*/ 2300570 h 2515362"/>
              <a:gd name="connsiteX6" fmla="*/ 1898713 w 1898713"/>
              <a:gd name="connsiteY6" fmla="*/ 2338327 h 2515362"/>
              <a:gd name="connsiteX7" fmla="*/ 1857166 w 1898713"/>
              <a:gd name="connsiteY7" fmla="*/ 2363567 h 2515362"/>
              <a:gd name="connsiteX8" fmla="*/ 1257681 w 1898713"/>
              <a:gd name="connsiteY8" fmla="*/ 2515362 h 2515362"/>
              <a:gd name="connsiteX9" fmla="*/ 0 w 1898713"/>
              <a:gd name="connsiteY9" fmla="*/ 1257681 h 2515362"/>
              <a:gd name="connsiteX10" fmla="*/ 1257681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1257681" y="0"/>
                </a:moveTo>
                <a:cubicBezTo>
                  <a:pt x="1474743" y="0"/>
                  <a:pt x="1678962" y="54989"/>
                  <a:pt x="1857166" y="151795"/>
                </a:cubicBezTo>
                <a:lnTo>
                  <a:pt x="1898713" y="177036"/>
                </a:lnTo>
                <a:lnTo>
                  <a:pt x="1836564" y="214792"/>
                </a:lnTo>
                <a:cubicBezTo>
                  <a:pt x="1502018" y="440807"/>
                  <a:pt x="1282064" y="823557"/>
                  <a:pt x="1282064" y="1257681"/>
                </a:cubicBezTo>
                <a:cubicBezTo>
                  <a:pt x="1282064" y="1691805"/>
                  <a:pt x="1502018" y="2074556"/>
                  <a:pt x="1836564" y="2300570"/>
                </a:cubicBezTo>
                <a:lnTo>
                  <a:pt x="1898713" y="2338327"/>
                </a:lnTo>
                <a:lnTo>
                  <a:pt x="1857166" y="2363567"/>
                </a:lnTo>
                <a:cubicBezTo>
                  <a:pt x="1678962" y="2460374"/>
                  <a:pt x="1474743" y="2515362"/>
                  <a:pt x="1257681" y="2515362"/>
                </a:cubicBezTo>
                <a:cubicBezTo>
                  <a:pt x="563083" y="2515362"/>
                  <a:pt x="0" y="1952279"/>
                  <a:pt x="0" y="1257681"/>
                </a:cubicBezTo>
                <a:cubicBezTo>
                  <a:pt x="0" y="563083"/>
                  <a:pt x="563083" y="0"/>
                  <a:pt x="1257681" y="0"/>
                </a:cubicBezTo>
                <a:close/>
              </a:path>
            </a:pathLst>
          </a:custGeom>
          <a:solidFill>
            <a:srgbClr val="B15FD5">
              <a:alpha val="60000"/>
            </a:srgbClr>
          </a:solidFill>
          <a:ln w="57150">
            <a:solidFill>
              <a:srgbClr val="B15F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45A92D6-C350-B91A-A712-4B4FBB9995C2}"/>
              </a:ext>
            </a:extLst>
          </p:cNvPr>
          <p:cNvSpPr/>
          <p:nvPr/>
        </p:nvSpPr>
        <p:spPr>
          <a:xfrm>
            <a:off x="1524444" y="3972816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9 w 1233298"/>
              <a:gd name="connsiteY1" fmla="*/ 37756 h 2161291"/>
              <a:gd name="connsiteX2" fmla="*/ 1233298 w 1233298"/>
              <a:gd name="connsiteY2" fmla="*/ 1080645 h 2161291"/>
              <a:gd name="connsiteX3" fmla="*/ 678799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9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9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close/>
              </a:path>
            </a:pathLst>
          </a:custGeom>
          <a:solidFill>
            <a:srgbClr val="B15F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6B064E9-032D-0536-B760-E730BBB4D687}"/>
              </a:ext>
            </a:extLst>
          </p:cNvPr>
          <p:cNvSpPr/>
          <p:nvPr/>
        </p:nvSpPr>
        <p:spPr>
          <a:xfrm>
            <a:off x="1525968" y="3972816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8 w 1233298"/>
              <a:gd name="connsiteY1" fmla="*/ 37756 h 2161291"/>
              <a:gd name="connsiteX2" fmla="*/ 1233298 w 1233298"/>
              <a:gd name="connsiteY2" fmla="*/ 1080645 h 2161291"/>
              <a:gd name="connsiteX3" fmla="*/ 678798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  <a:gd name="connsiteX8" fmla="*/ 616649 w 1233298"/>
              <a:gd name="connsiteY8" fmla="*/ 0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8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8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lnTo>
                  <a:pt x="616649" y="0"/>
                </a:lnTo>
                <a:close/>
              </a:path>
            </a:pathLst>
          </a:custGeom>
          <a:solidFill>
            <a:srgbClr val="5A932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F634A00-0B04-4DF2-2EF9-061CC08573F0}"/>
              </a:ext>
            </a:extLst>
          </p:cNvPr>
          <p:cNvSpPr/>
          <p:nvPr/>
        </p:nvSpPr>
        <p:spPr>
          <a:xfrm>
            <a:off x="2142617" y="3795779"/>
            <a:ext cx="1898713" cy="2515362"/>
          </a:xfrm>
          <a:custGeom>
            <a:avLst/>
            <a:gdLst>
              <a:gd name="connsiteX0" fmla="*/ 641032 w 1898713"/>
              <a:gd name="connsiteY0" fmla="*/ 0 h 2515362"/>
              <a:gd name="connsiteX1" fmla="*/ 1898713 w 1898713"/>
              <a:gd name="connsiteY1" fmla="*/ 1257681 h 2515362"/>
              <a:gd name="connsiteX2" fmla="*/ 641032 w 1898713"/>
              <a:gd name="connsiteY2" fmla="*/ 2515362 h 2515362"/>
              <a:gd name="connsiteX3" fmla="*/ 41547 w 1898713"/>
              <a:gd name="connsiteY3" fmla="*/ 2363567 h 2515362"/>
              <a:gd name="connsiteX4" fmla="*/ 0 w 1898713"/>
              <a:gd name="connsiteY4" fmla="*/ 2338327 h 2515362"/>
              <a:gd name="connsiteX5" fmla="*/ 62149 w 1898713"/>
              <a:gd name="connsiteY5" fmla="*/ 2300570 h 2515362"/>
              <a:gd name="connsiteX6" fmla="*/ 616649 w 1898713"/>
              <a:gd name="connsiteY6" fmla="*/ 1257681 h 2515362"/>
              <a:gd name="connsiteX7" fmla="*/ 62149 w 1898713"/>
              <a:gd name="connsiteY7" fmla="*/ 214792 h 2515362"/>
              <a:gd name="connsiteX8" fmla="*/ 0 w 1898713"/>
              <a:gd name="connsiteY8" fmla="*/ 177036 h 2515362"/>
              <a:gd name="connsiteX9" fmla="*/ 41547 w 1898713"/>
              <a:gd name="connsiteY9" fmla="*/ 151795 h 2515362"/>
              <a:gd name="connsiteX10" fmla="*/ 641032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641032" y="0"/>
                </a:moveTo>
                <a:cubicBezTo>
                  <a:pt x="1335630" y="0"/>
                  <a:pt x="1898713" y="563083"/>
                  <a:pt x="1898713" y="1257681"/>
                </a:cubicBezTo>
                <a:cubicBezTo>
                  <a:pt x="1898713" y="1952279"/>
                  <a:pt x="1335630" y="2515362"/>
                  <a:pt x="641032" y="2515362"/>
                </a:cubicBezTo>
                <a:cubicBezTo>
                  <a:pt x="423970" y="2515362"/>
                  <a:pt x="219752" y="2460374"/>
                  <a:pt x="41547" y="2363567"/>
                </a:cubicBezTo>
                <a:lnTo>
                  <a:pt x="0" y="2338327"/>
                </a:lnTo>
                <a:lnTo>
                  <a:pt x="62149" y="2300570"/>
                </a:lnTo>
                <a:cubicBezTo>
                  <a:pt x="396695" y="2074556"/>
                  <a:pt x="616649" y="1691805"/>
                  <a:pt x="616649" y="1257681"/>
                </a:cubicBezTo>
                <a:cubicBezTo>
                  <a:pt x="616649" y="823557"/>
                  <a:pt x="396695" y="440807"/>
                  <a:pt x="62149" y="214792"/>
                </a:cubicBezTo>
                <a:lnTo>
                  <a:pt x="0" y="177036"/>
                </a:lnTo>
                <a:lnTo>
                  <a:pt x="41547" y="151795"/>
                </a:lnTo>
                <a:cubicBezTo>
                  <a:pt x="219752" y="54989"/>
                  <a:pt x="423970" y="0"/>
                  <a:pt x="641032" y="0"/>
                </a:cubicBezTo>
                <a:close/>
              </a:path>
            </a:pathLst>
          </a:custGeom>
          <a:solidFill>
            <a:srgbClr val="5A932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98AE9-36E1-7A29-D2E5-5EB8FBB62CFF}"/>
              </a:ext>
            </a:extLst>
          </p:cNvPr>
          <p:cNvSpPr txBox="1"/>
          <p:nvPr/>
        </p:nvSpPr>
        <p:spPr>
          <a:xfrm>
            <a:off x="4164434" y="3244334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Conditional entropy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B8F0906-FDF9-96A9-B92A-BB295353EF7A}"/>
              </a:ext>
            </a:extLst>
          </p:cNvPr>
          <p:cNvSpPr/>
          <p:nvPr/>
        </p:nvSpPr>
        <p:spPr>
          <a:xfrm>
            <a:off x="4651363" y="3795779"/>
            <a:ext cx="1898713" cy="2515362"/>
          </a:xfrm>
          <a:custGeom>
            <a:avLst/>
            <a:gdLst>
              <a:gd name="connsiteX0" fmla="*/ 1257681 w 1898713"/>
              <a:gd name="connsiteY0" fmla="*/ 0 h 2515362"/>
              <a:gd name="connsiteX1" fmla="*/ 1857166 w 1898713"/>
              <a:gd name="connsiteY1" fmla="*/ 151795 h 2515362"/>
              <a:gd name="connsiteX2" fmla="*/ 1898713 w 1898713"/>
              <a:gd name="connsiteY2" fmla="*/ 177036 h 2515362"/>
              <a:gd name="connsiteX3" fmla="*/ 1836564 w 1898713"/>
              <a:gd name="connsiteY3" fmla="*/ 214792 h 2515362"/>
              <a:gd name="connsiteX4" fmla="*/ 1282064 w 1898713"/>
              <a:gd name="connsiteY4" fmla="*/ 1257681 h 2515362"/>
              <a:gd name="connsiteX5" fmla="*/ 1836564 w 1898713"/>
              <a:gd name="connsiteY5" fmla="*/ 2300570 h 2515362"/>
              <a:gd name="connsiteX6" fmla="*/ 1898713 w 1898713"/>
              <a:gd name="connsiteY6" fmla="*/ 2338327 h 2515362"/>
              <a:gd name="connsiteX7" fmla="*/ 1857166 w 1898713"/>
              <a:gd name="connsiteY7" fmla="*/ 2363567 h 2515362"/>
              <a:gd name="connsiteX8" fmla="*/ 1257681 w 1898713"/>
              <a:gd name="connsiteY8" fmla="*/ 2515362 h 2515362"/>
              <a:gd name="connsiteX9" fmla="*/ 0 w 1898713"/>
              <a:gd name="connsiteY9" fmla="*/ 1257681 h 2515362"/>
              <a:gd name="connsiteX10" fmla="*/ 1257681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1257681" y="0"/>
                </a:moveTo>
                <a:cubicBezTo>
                  <a:pt x="1474743" y="0"/>
                  <a:pt x="1678962" y="54989"/>
                  <a:pt x="1857166" y="151795"/>
                </a:cubicBezTo>
                <a:lnTo>
                  <a:pt x="1898713" y="177036"/>
                </a:lnTo>
                <a:lnTo>
                  <a:pt x="1836564" y="214792"/>
                </a:lnTo>
                <a:cubicBezTo>
                  <a:pt x="1502018" y="440807"/>
                  <a:pt x="1282064" y="823557"/>
                  <a:pt x="1282064" y="1257681"/>
                </a:cubicBezTo>
                <a:cubicBezTo>
                  <a:pt x="1282064" y="1691805"/>
                  <a:pt x="1502018" y="2074556"/>
                  <a:pt x="1836564" y="2300570"/>
                </a:cubicBezTo>
                <a:lnTo>
                  <a:pt x="1898713" y="2338327"/>
                </a:lnTo>
                <a:lnTo>
                  <a:pt x="1857166" y="2363567"/>
                </a:lnTo>
                <a:cubicBezTo>
                  <a:pt x="1678962" y="2460374"/>
                  <a:pt x="1474743" y="2515362"/>
                  <a:pt x="1257681" y="2515362"/>
                </a:cubicBezTo>
                <a:cubicBezTo>
                  <a:pt x="563083" y="2515362"/>
                  <a:pt x="0" y="1952279"/>
                  <a:pt x="0" y="1257681"/>
                </a:cubicBezTo>
                <a:cubicBezTo>
                  <a:pt x="0" y="563083"/>
                  <a:pt x="563083" y="0"/>
                  <a:pt x="1257681" y="0"/>
                </a:cubicBezTo>
                <a:close/>
              </a:path>
            </a:pathLst>
          </a:custGeom>
          <a:solidFill>
            <a:srgbClr val="B15FD5">
              <a:alpha val="40000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B5B554E-7FB6-5B80-ED47-A0B5AE360C66}"/>
              </a:ext>
            </a:extLst>
          </p:cNvPr>
          <p:cNvSpPr/>
          <p:nvPr/>
        </p:nvSpPr>
        <p:spPr>
          <a:xfrm>
            <a:off x="5931903" y="3972816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9 w 1233298"/>
              <a:gd name="connsiteY1" fmla="*/ 37756 h 2161291"/>
              <a:gd name="connsiteX2" fmla="*/ 1233298 w 1233298"/>
              <a:gd name="connsiteY2" fmla="*/ 1080645 h 2161291"/>
              <a:gd name="connsiteX3" fmla="*/ 678799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9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9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close/>
              </a:path>
            </a:pathLst>
          </a:custGeom>
          <a:solidFill>
            <a:srgbClr val="B15F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6D980E0-8916-AF78-9F79-E7FE0513902A}"/>
              </a:ext>
            </a:extLst>
          </p:cNvPr>
          <p:cNvSpPr/>
          <p:nvPr/>
        </p:nvSpPr>
        <p:spPr>
          <a:xfrm>
            <a:off x="5933427" y="3972816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8 w 1233298"/>
              <a:gd name="connsiteY1" fmla="*/ 37756 h 2161291"/>
              <a:gd name="connsiteX2" fmla="*/ 1233298 w 1233298"/>
              <a:gd name="connsiteY2" fmla="*/ 1080645 h 2161291"/>
              <a:gd name="connsiteX3" fmla="*/ 678798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  <a:gd name="connsiteX8" fmla="*/ 616649 w 1233298"/>
              <a:gd name="connsiteY8" fmla="*/ 0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8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8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lnTo>
                  <a:pt x="616649" y="0"/>
                </a:lnTo>
                <a:close/>
              </a:path>
            </a:pathLst>
          </a:custGeom>
          <a:solidFill>
            <a:srgbClr val="5A932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937DC98-35F3-6F45-139C-0EAB4B549803}"/>
              </a:ext>
            </a:extLst>
          </p:cNvPr>
          <p:cNvSpPr/>
          <p:nvPr/>
        </p:nvSpPr>
        <p:spPr>
          <a:xfrm>
            <a:off x="6550076" y="3795779"/>
            <a:ext cx="1898713" cy="2515362"/>
          </a:xfrm>
          <a:custGeom>
            <a:avLst/>
            <a:gdLst>
              <a:gd name="connsiteX0" fmla="*/ 641032 w 1898713"/>
              <a:gd name="connsiteY0" fmla="*/ 0 h 2515362"/>
              <a:gd name="connsiteX1" fmla="*/ 1898713 w 1898713"/>
              <a:gd name="connsiteY1" fmla="*/ 1257681 h 2515362"/>
              <a:gd name="connsiteX2" fmla="*/ 641032 w 1898713"/>
              <a:gd name="connsiteY2" fmla="*/ 2515362 h 2515362"/>
              <a:gd name="connsiteX3" fmla="*/ 41547 w 1898713"/>
              <a:gd name="connsiteY3" fmla="*/ 2363567 h 2515362"/>
              <a:gd name="connsiteX4" fmla="*/ 0 w 1898713"/>
              <a:gd name="connsiteY4" fmla="*/ 2338327 h 2515362"/>
              <a:gd name="connsiteX5" fmla="*/ 62149 w 1898713"/>
              <a:gd name="connsiteY5" fmla="*/ 2300570 h 2515362"/>
              <a:gd name="connsiteX6" fmla="*/ 616649 w 1898713"/>
              <a:gd name="connsiteY6" fmla="*/ 1257681 h 2515362"/>
              <a:gd name="connsiteX7" fmla="*/ 62149 w 1898713"/>
              <a:gd name="connsiteY7" fmla="*/ 214792 h 2515362"/>
              <a:gd name="connsiteX8" fmla="*/ 0 w 1898713"/>
              <a:gd name="connsiteY8" fmla="*/ 177036 h 2515362"/>
              <a:gd name="connsiteX9" fmla="*/ 41547 w 1898713"/>
              <a:gd name="connsiteY9" fmla="*/ 151795 h 2515362"/>
              <a:gd name="connsiteX10" fmla="*/ 641032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641032" y="0"/>
                </a:moveTo>
                <a:cubicBezTo>
                  <a:pt x="1335630" y="0"/>
                  <a:pt x="1898713" y="563083"/>
                  <a:pt x="1898713" y="1257681"/>
                </a:cubicBezTo>
                <a:cubicBezTo>
                  <a:pt x="1898713" y="1952279"/>
                  <a:pt x="1335630" y="2515362"/>
                  <a:pt x="641032" y="2515362"/>
                </a:cubicBezTo>
                <a:cubicBezTo>
                  <a:pt x="423970" y="2515362"/>
                  <a:pt x="219752" y="2460374"/>
                  <a:pt x="41547" y="2363567"/>
                </a:cubicBezTo>
                <a:lnTo>
                  <a:pt x="0" y="2338327"/>
                </a:lnTo>
                <a:lnTo>
                  <a:pt x="62149" y="2300570"/>
                </a:lnTo>
                <a:cubicBezTo>
                  <a:pt x="396695" y="2074556"/>
                  <a:pt x="616649" y="1691805"/>
                  <a:pt x="616649" y="1257681"/>
                </a:cubicBezTo>
                <a:cubicBezTo>
                  <a:pt x="616649" y="823557"/>
                  <a:pt x="396695" y="440807"/>
                  <a:pt x="62149" y="214792"/>
                </a:cubicBezTo>
                <a:lnTo>
                  <a:pt x="0" y="177036"/>
                </a:lnTo>
                <a:lnTo>
                  <a:pt x="41547" y="151795"/>
                </a:lnTo>
                <a:cubicBezTo>
                  <a:pt x="219752" y="54989"/>
                  <a:pt x="423970" y="0"/>
                  <a:pt x="641032" y="0"/>
                </a:cubicBezTo>
                <a:close/>
              </a:path>
            </a:pathLst>
          </a:custGeom>
          <a:solidFill>
            <a:srgbClr val="5A932B">
              <a:alpha val="60000"/>
            </a:srgbClr>
          </a:solidFill>
          <a:ln w="57150">
            <a:solidFill>
              <a:srgbClr val="568E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3F3378F-E198-310D-739A-FC0320E6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012" y="58953"/>
            <a:ext cx="3839729" cy="257189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D3DABF2-AFB9-DC70-9F04-4855E818E9B2}"/>
              </a:ext>
            </a:extLst>
          </p:cNvPr>
          <p:cNvSpPr/>
          <p:nvPr/>
        </p:nvSpPr>
        <p:spPr>
          <a:xfrm>
            <a:off x="4307062" y="163200"/>
            <a:ext cx="2515362" cy="2515362"/>
          </a:xfrm>
          <a:prstGeom prst="ellipse">
            <a:avLst/>
          </a:prstGeom>
          <a:solidFill>
            <a:srgbClr val="A663C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988851-9F64-DBC0-CA4F-3EAF35E3D48D}"/>
              </a:ext>
            </a:extLst>
          </p:cNvPr>
          <p:cNvSpPr/>
          <p:nvPr/>
        </p:nvSpPr>
        <p:spPr>
          <a:xfrm>
            <a:off x="5564743" y="163200"/>
            <a:ext cx="2515362" cy="2515362"/>
          </a:xfrm>
          <a:prstGeom prst="ellipse">
            <a:avLst/>
          </a:prstGeom>
          <a:solidFill>
            <a:srgbClr val="67913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1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F609B8-B3A7-FF41-627A-671DC0161580}"/>
              </a:ext>
            </a:extLst>
          </p:cNvPr>
          <p:cNvSpPr/>
          <p:nvPr/>
        </p:nvSpPr>
        <p:spPr>
          <a:xfrm>
            <a:off x="1624150" y="1422844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9 w 1233298"/>
              <a:gd name="connsiteY1" fmla="*/ 37756 h 2161291"/>
              <a:gd name="connsiteX2" fmla="*/ 1233298 w 1233298"/>
              <a:gd name="connsiteY2" fmla="*/ 1080645 h 2161291"/>
              <a:gd name="connsiteX3" fmla="*/ 678799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9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9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close/>
              </a:path>
            </a:pathLst>
          </a:custGeom>
          <a:solidFill>
            <a:srgbClr val="B15FD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C1C70C0-2C05-1320-10EA-08DA1B5447C6}"/>
              </a:ext>
            </a:extLst>
          </p:cNvPr>
          <p:cNvSpPr/>
          <p:nvPr/>
        </p:nvSpPr>
        <p:spPr>
          <a:xfrm>
            <a:off x="1625674" y="1422844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8 w 1233298"/>
              <a:gd name="connsiteY1" fmla="*/ 37756 h 2161291"/>
              <a:gd name="connsiteX2" fmla="*/ 1233298 w 1233298"/>
              <a:gd name="connsiteY2" fmla="*/ 1080645 h 2161291"/>
              <a:gd name="connsiteX3" fmla="*/ 678798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  <a:gd name="connsiteX8" fmla="*/ 616649 w 1233298"/>
              <a:gd name="connsiteY8" fmla="*/ 0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8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8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lnTo>
                  <a:pt x="616649" y="0"/>
                </a:lnTo>
                <a:close/>
              </a:path>
            </a:pathLst>
          </a:custGeom>
          <a:solidFill>
            <a:srgbClr val="5A932B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E09EC6E-6BC8-B111-8D66-10F427C1A1A7}"/>
              </a:ext>
            </a:extLst>
          </p:cNvPr>
          <p:cNvSpPr/>
          <p:nvPr/>
        </p:nvSpPr>
        <p:spPr>
          <a:xfrm>
            <a:off x="343610" y="1245807"/>
            <a:ext cx="1898713" cy="2515362"/>
          </a:xfrm>
          <a:custGeom>
            <a:avLst/>
            <a:gdLst>
              <a:gd name="connsiteX0" fmla="*/ 1257681 w 1898713"/>
              <a:gd name="connsiteY0" fmla="*/ 0 h 2515362"/>
              <a:gd name="connsiteX1" fmla="*/ 1857166 w 1898713"/>
              <a:gd name="connsiteY1" fmla="*/ 151795 h 2515362"/>
              <a:gd name="connsiteX2" fmla="*/ 1898713 w 1898713"/>
              <a:gd name="connsiteY2" fmla="*/ 177036 h 2515362"/>
              <a:gd name="connsiteX3" fmla="*/ 1836564 w 1898713"/>
              <a:gd name="connsiteY3" fmla="*/ 214792 h 2515362"/>
              <a:gd name="connsiteX4" fmla="*/ 1282064 w 1898713"/>
              <a:gd name="connsiteY4" fmla="*/ 1257681 h 2515362"/>
              <a:gd name="connsiteX5" fmla="*/ 1836564 w 1898713"/>
              <a:gd name="connsiteY5" fmla="*/ 2300570 h 2515362"/>
              <a:gd name="connsiteX6" fmla="*/ 1898713 w 1898713"/>
              <a:gd name="connsiteY6" fmla="*/ 2338327 h 2515362"/>
              <a:gd name="connsiteX7" fmla="*/ 1857166 w 1898713"/>
              <a:gd name="connsiteY7" fmla="*/ 2363567 h 2515362"/>
              <a:gd name="connsiteX8" fmla="*/ 1257681 w 1898713"/>
              <a:gd name="connsiteY8" fmla="*/ 2515362 h 2515362"/>
              <a:gd name="connsiteX9" fmla="*/ 0 w 1898713"/>
              <a:gd name="connsiteY9" fmla="*/ 1257681 h 2515362"/>
              <a:gd name="connsiteX10" fmla="*/ 1257681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1257681" y="0"/>
                </a:moveTo>
                <a:cubicBezTo>
                  <a:pt x="1474743" y="0"/>
                  <a:pt x="1678962" y="54989"/>
                  <a:pt x="1857166" y="151795"/>
                </a:cubicBezTo>
                <a:lnTo>
                  <a:pt x="1898713" y="177036"/>
                </a:lnTo>
                <a:lnTo>
                  <a:pt x="1836564" y="214792"/>
                </a:lnTo>
                <a:cubicBezTo>
                  <a:pt x="1502018" y="440807"/>
                  <a:pt x="1282064" y="823557"/>
                  <a:pt x="1282064" y="1257681"/>
                </a:cubicBezTo>
                <a:cubicBezTo>
                  <a:pt x="1282064" y="1691805"/>
                  <a:pt x="1502018" y="2074556"/>
                  <a:pt x="1836564" y="2300570"/>
                </a:cubicBezTo>
                <a:lnTo>
                  <a:pt x="1898713" y="2338327"/>
                </a:lnTo>
                <a:lnTo>
                  <a:pt x="1857166" y="2363567"/>
                </a:lnTo>
                <a:cubicBezTo>
                  <a:pt x="1678962" y="2460374"/>
                  <a:pt x="1474743" y="2515362"/>
                  <a:pt x="1257681" y="2515362"/>
                </a:cubicBezTo>
                <a:cubicBezTo>
                  <a:pt x="563083" y="2515362"/>
                  <a:pt x="0" y="1952279"/>
                  <a:pt x="0" y="1257681"/>
                </a:cubicBezTo>
                <a:cubicBezTo>
                  <a:pt x="0" y="563083"/>
                  <a:pt x="563083" y="0"/>
                  <a:pt x="1257681" y="0"/>
                </a:cubicBezTo>
                <a:close/>
              </a:path>
            </a:pathLst>
          </a:custGeom>
          <a:solidFill>
            <a:srgbClr val="B15F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50BE31-01E7-75B8-13B5-2A91E19CE842}"/>
              </a:ext>
            </a:extLst>
          </p:cNvPr>
          <p:cNvSpPr/>
          <p:nvPr/>
        </p:nvSpPr>
        <p:spPr>
          <a:xfrm>
            <a:off x="2242323" y="1245807"/>
            <a:ext cx="1898713" cy="2515362"/>
          </a:xfrm>
          <a:custGeom>
            <a:avLst/>
            <a:gdLst>
              <a:gd name="connsiteX0" fmla="*/ 641032 w 1898713"/>
              <a:gd name="connsiteY0" fmla="*/ 0 h 2515362"/>
              <a:gd name="connsiteX1" fmla="*/ 1898713 w 1898713"/>
              <a:gd name="connsiteY1" fmla="*/ 1257681 h 2515362"/>
              <a:gd name="connsiteX2" fmla="*/ 641032 w 1898713"/>
              <a:gd name="connsiteY2" fmla="*/ 2515362 h 2515362"/>
              <a:gd name="connsiteX3" fmla="*/ 41547 w 1898713"/>
              <a:gd name="connsiteY3" fmla="*/ 2363567 h 2515362"/>
              <a:gd name="connsiteX4" fmla="*/ 0 w 1898713"/>
              <a:gd name="connsiteY4" fmla="*/ 2338327 h 2515362"/>
              <a:gd name="connsiteX5" fmla="*/ 62149 w 1898713"/>
              <a:gd name="connsiteY5" fmla="*/ 2300570 h 2515362"/>
              <a:gd name="connsiteX6" fmla="*/ 616649 w 1898713"/>
              <a:gd name="connsiteY6" fmla="*/ 1257681 h 2515362"/>
              <a:gd name="connsiteX7" fmla="*/ 62149 w 1898713"/>
              <a:gd name="connsiteY7" fmla="*/ 214792 h 2515362"/>
              <a:gd name="connsiteX8" fmla="*/ 0 w 1898713"/>
              <a:gd name="connsiteY8" fmla="*/ 177036 h 2515362"/>
              <a:gd name="connsiteX9" fmla="*/ 41547 w 1898713"/>
              <a:gd name="connsiteY9" fmla="*/ 151795 h 2515362"/>
              <a:gd name="connsiteX10" fmla="*/ 641032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641032" y="0"/>
                </a:moveTo>
                <a:cubicBezTo>
                  <a:pt x="1335630" y="0"/>
                  <a:pt x="1898713" y="563083"/>
                  <a:pt x="1898713" y="1257681"/>
                </a:cubicBezTo>
                <a:cubicBezTo>
                  <a:pt x="1898713" y="1952279"/>
                  <a:pt x="1335630" y="2515362"/>
                  <a:pt x="641032" y="2515362"/>
                </a:cubicBezTo>
                <a:cubicBezTo>
                  <a:pt x="423970" y="2515362"/>
                  <a:pt x="219752" y="2460374"/>
                  <a:pt x="41547" y="2363567"/>
                </a:cubicBezTo>
                <a:lnTo>
                  <a:pt x="0" y="2338327"/>
                </a:lnTo>
                <a:lnTo>
                  <a:pt x="62149" y="2300570"/>
                </a:lnTo>
                <a:cubicBezTo>
                  <a:pt x="396695" y="2074556"/>
                  <a:pt x="616649" y="1691805"/>
                  <a:pt x="616649" y="1257681"/>
                </a:cubicBezTo>
                <a:cubicBezTo>
                  <a:pt x="616649" y="823557"/>
                  <a:pt x="396695" y="440807"/>
                  <a:pt x="62149" y="214792"/>
                </a:cubicBezTo>
                <a:lnTo>
                  <a:pt x="0" y="177036"/>
                </a:lnTo>
                <a:lnTo>
                  <a:pt x="41547" y="151795"/>
                </a:lnTo>
                <a:cubicBezTo>
                  <a:pt x="219752" y="54989"/>
                  <a:pt x="423970" y="0"/>
                  <a:pt x="641032" y="0"/>
                </a:cubicBezTo>
                <a:close/>
              </a:path>
            </a:pathLst>
          </a:custGeom>
          <a:solidFill>
            <a:srgbClr val="5A932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CB0A5-3542-A406-F4DE-4C3A8ADC52DD}"/>
              </a:ext>
            </a:extLst>
          </p:cNvPr>
          <p:cNvSpPr txBox="1"/>
          <p:nvPr/>
        </p:nvSpPr>
        <p:spPr>
          <a:xfrm>
            <a:off x="343610" y="291001"/>
            <a:ext cx="525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Mutual information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2B7F18D-31D8-FEC0-46C9-62A834BD74F3}"/>
              </a:ext>
            </a:extLst>
          </p:cNvPr>
          <p:cNvSpPr/>
          <p:nvPr/>
        </p:nvSpPr>
        <p:spPr>
          <a:xfrm>
            <a:off x="5558016" y="1422844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9 w 1233298"/>
              <a:gd name="connsiteY1" fmla="*/ 37756 h 2161291"/>
              <a:gd name="connsiteX2" fmla="*/ 1233298 w 1233298"/>
              <a:gd name="connsiteY2" fmla="*/ 1080645 h 2161291"/>
              <a:gd name="connsiteX3" fmla="*/ 678799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9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9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close/>
              </a:path>
            </a:pathLst>
          </a:custGeom>
          <a:solidFill>
            <a:srgbClr val="B15FD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F5CB0AF-0680-978A-FA19-A5E13F4B7687}"/>
              </a:ext>
            </a:extLst>
          </p:cNvPr>
          <p:cNvSpPr/>
          <p:nvPr/>
        </p:nvSpPr>
        <p:spPr>
          <a:xfrm>
            <a:off x="4277476" y="1245807"/>
            <a:ext cx="1898713" cy="2515362"/>
          </a:xfrm>
          <a:custGeom>
            <a:avLst/>
            <a:gdLst>
              <a:gd name="connsiteX0" fmla="*/ 1257681 w 1898713"/>
              <a:gd name="connsiteY0" fmla="*/ 0 h 2515362"/>
              <a:gd name="connsiteX1" fmla="*/ 1857166 w 1898713"/>
              <a:gd name="connsiteY1" fmla="*/ 151795 h 2515362"/>
              <a:gd name="connsiteX2" fmla="*/ 1898713 w 1898713"/>
              <a:gd name="connsiteY2" fmla="*/ 177036 h 2515362"/>
              <a:gd name="connsiteX3" fmla="*/ 1836564 w 1898713"/>
              <a:gd name="connsiteY3" fmla="*/ 214792 h 2515362"/>
              <a:gd name="connsiteX4" fmla="*/ 1282064 w 1898713"/>
              <a:gd name="connsiteY4" fmla="*/ 1257681 h 2515362"/>
              <a:gd name="connsiteX5" fmla="*/ 1836564 w 1898713"/>
              <a:gd name="connsiteY5" fmla="*/ 2300570 h 2515362"/>
              <a:gd name="connsiteX6" fmla="*/ 1898713 w 1898713"/>
              <a:gd name="connsiteY6" fmla="*/ 2338327 h 2515362"/>
              <a:gd name="connsiteX7" fmla="*/ 1857166 w 1898713"/>
              <a:gd name="connsiteY7" fmla="*/ 2363567 h 2515362"/>
              <a:gd name="connsiteX8" fmla="*/ 1257681 w 1898713"/>
              <a:gd name="connsiteY8" fmla="*/ 2515362 h 2515362"/>
              <a:gd name="connsiteX9" fmla="*/ 0 w 1898713"/>
              <a:gd name="connsiteY9" fmla="*/ 1257681 h 2515362"/>
              <a:gd name="connsiteX10" fmla="*/ 1257681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1257681" y="0"/>
                </a:moveTo>
                <a:cubicBezTo>
                  <a:pt x="1474743" y="0"/>
                  <a:pt x="1678962" y="54989"/>
                  <a:pt x="1857166" y="151795"/>
                </a:cubicBezTo>
                <a:lnTo>
                  <a:pt x="1898713" y="177036"/>
                </a:lnTo>
                <a:lnTo>
                  <a:pt x="1836564" y="214792"/>
                </a:lnTo>
                <a:cubicBezTo>
                  <a:pt x="1502018" y="440807"/>
                  <a:pt x="1282064" y="823557"/>
                  <a:pt x="1282064" y="1257681"/>
                </a:cubicBezTo>
                <a:cubicBezTo>
                  <a:pt x="1282064" y="1691805"/>
                  <a:pt x="1502018" y="2074556"/>
                  <a:pt x="1836564" y="2300570"/>
                </a:cubicBezTo>
                <a:lnTo>
                  <a:pt x="1898713" y="2338327"/>
                </a:lnTo>
                <a:lnTo>
                  <a:pt x="1857166" y="2363567"/>
                </a:lnTo>
                <a:cubicBezTo>
                  <a:pt x="1678962" y="2460374"/>
                  <a:pt x="1474743" y="2515362"/>
                  <a:pt x="1257681" y="2515362"/>
                </a:cubicBezTo>
                <a:cubicBezTo>
                  <a:pt x="563083" y="2515362"/>
                  <a:pt x="0" y="1952279"/>
                  <a:pt x="0" y="1257681"/>
                </a:cubicBezTo>
                <a:cubicBezTo>
                  <a:pt x="0" y="563083"/>
                  <a:pt x="563083" y="0"/>
                  <a:pt x="1257681" y="0"/>
                </a:cubicBezTo>
                <a:close/>
              </a:path>
            </a:pathLst>
          </a:custGeom>
          <a:solidFill>
            <a:srgbClr val="D19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A032D69-DDD6-43B1-30FD-FDDAEA864997}"/>
              </a:ext>
            </a:extLst>
          </p:cNvPr>
          <p:cNvSpPr/>
          <p:nvPr/>
        </p:nvSpPr>
        <p:spPr>
          <a:xfrm>
            <a:off x="6176189" y="1245807"/>
            <a:ext cx="1898713" cy="2515362"/>
          </a:xfrm>
          <a:custGeom>
            <a:avLst/>
            <a:gdLst>
              <a:gd name="connsiteX0" fmla="*/ 641032 w 1898713"/>
              <a:gd name="connsiteY0" fmla="*/ 0 h 2515362"/>
              <a:gd name="connsiteX1" fmla="*/ 1898713 w 1898713"/>
              <a:gd name="connsiteY1" fmla="*/ 1257681 h 2515362"/>
              <a:gd name="connsiteX2" fmla="*/ 641032 w 1898713"/>
              <a:gd name="connsiteY2" fmla="*/ 2515362 h 2515362"/>
              <a:gd name="connsiteX3" fmla="*/ 41547 w 1898713"/>
              <a:gd name="connsiteY3" fmla="*/ 2363567 h 2515362"/>
              <a:gd name="connsiteX4" fmla="*/ 0 w 1898713"/>
              <a:gd name="connsiteY4" fmla="*/ 2338327 h 2515362"/>
              <a:gd name="connsiteX5" fmla="*/ 62149 w 1898713"/>
              <a:gd name="connsiteY5" fmla="*/ 2300570 h 2515362"/>
              <a:gd name="connsiteX6" fmla="*/ 616649 w 1898713"/>
              <a:gd name="connsiteY6" fmla="*/ 1257681 h 2515362"/>
              <a:gd name="connsiteX7" fmla="*/ 62149 w 1898713"/>
              <a:gd name="connsiteY7" fmla="*/ 214792 h 2515362"/>
              <a:gd name="connsiteX8" fmla="*/ 0 w 1898713"/>
              <a:gd name="connsiteY8" fmla="*/ 177036 h 2515362"/>
              <a:gd name="connsiteX9" fmla="*/ 41547 w 1898713"/>
              <a:gd name="connsiteY9" fmla="*/ 151795 h 2515362"/>
              <a:gd name="connsiteX10" fmla="*/ 641032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641032" y="0"/>
                </a:moveTo>
                <a:cubicBezTo>
                  <a:pt x="1335630" y="0"/>
                  <a:pt x="1898713" y="563083"/>
                  <a:pt x="1898713" y="1257681"/>
                </a:cubicBezTo>
                <a:cubicBezTo>
                  <a:pt x="1898713" y="1952279"/>
                  <a:pt x="1335630" y="2515362"/>
                  <a:pt x="641032" y="2515362"/>
                </a:cubicBezTo>
                <a:cubicBezTo>
                  <a:pt x="423970" y="2515362"/>
                  <a:pt x="219752" y="2460374"/>
                  <a:pt x="41547" y="2363567"/>
                </a:cubicBezTo>
                <a:lnTo>
                  <a:pt x="0" y="2338327"/>
                </a:lnTo>
                <a:lnTo>
                  <a:pt x="62149" y="2300570"/>
                </a:lnTo>
                <a:cubicBezTo>
                  <a:pt x="396695" y="2074556"/>
                  <a:pt x="616649" y="1691805"/>
                  <a:pt x="616649" y="1257681"/>
                </a:cubicBezTo>
                <a:cubicBezTo>
                  <a:pt x="616649" y="823557"/>
                  <a:pt x="396695" y="440807"/>
                  <a:pt x="62149" y="214792"/>
                </a:cubicBezTo>
                <a:lnTo>
                  <a:pt x="0" y="177036"/>
                </a:lnTo>
                <a:lnTo>
                  <a:pt x="41547" y="151795"/>
                </a:lnTo>
                <a:cubicBezTo>
                  <a:pt x="219752" y="54989"/>
                  <a:pt x="423970" y="0"/>
                  <a:pt x="641032" y="0"/>
                </a:cubicBezTo>
                <a:close/>
              </a:path>
            </a:pathLst>
          </a:custGeom>
          <a:solidFill>
            <a:srgbClr val="B3A7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B105A8D-EE0F-2C6D-8028-D1B6E24FCDF1}"/>
              </a:ext>
            </a:extLst>
          </p:cNvPr>
          <p:cNvSpPr/>
          <p:nvPr/>
        </p:nvSpPr>
        <p:spPr>
          <a:xfrm>
            <a:off x="9569827" y="1422844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9 w 1233298"/>
              <a:gd name="connsiteY1" fmla="*/ 37756 h 2161291"/>
              <a:gd name="connsiteX2" fmla="*/ 1233298 w 1233298"/>
              <a:gd name="connsiteY2" fmla="*/ 1080645 h 2161291"/>
              <a:gd name="connsiteX3" fmla="*/ 678799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9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9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close/>
              </a:path>
            </a:pathLst>
          </a:custGeom>
          <a:solidFill>
            <a:srgbClr val="B15FD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56C5480-F1B9-7FDC-CCE4-F3144B0AB668}"/>
              </a:ext>
            </a:extLst>
          </p:cNvPr>
          <p:cNvSpPr/>
          <p:nvPr/>
        </p:nvSpPr>
        <p:spPr>
          <a:xfrm>
            <a:off x="8289287" y="1245807"/>
            <a:ext cx="1898713" cy="2515362"/>
          </a:xfrm>
          <a:custGeom>
            <a:avLst/>
            <a:gdLst>
              <a:gd name="connsiteX0" fmla="*/ 1257681 w 1898713"/>
              <a:gd name="connsiteY0" fmla="*/ 0 h 2515362"/>
              <a:gd name="connsiteX1" fmla="*/ 1857166 w 1898713"/>
              <a:gd name="connsiteY1" fmla="*/ 151795 h 2515362"/>
              <a:gd name="connsiteX2" fmla="*/ 1898713 w 1898713"/>
              <a:gd name="connsiteY2" fmla="*/ 177036 h 2515362"/>
              <a:gd name="connsiteX3" fmla="*/ 1836564 w 1898713"/>
              <a:gd name="connsiteY3" fmla="*/ 214792 h 2515362"/>
              <a:gd name="connsiteX4" fmla="*/ 1282064 w 1898713"/>
              <a:gd name="connsiteY4" fmla="*/ 1257681 h 2515362"/>
              <a:gd name="connsiteX5" fmla="*/ 1836564 w 1898713"/>
              <a:gd name="connsiteY5" fmla="*/ 2300570 h 2515362"/>
              <a:gd name="connsiteX6" fmla="*/ 1898713 w 1898713"/>
              <a:gd name="connsiteY6" fmla="*/ 2338327 h 2515362"/>
              <a:gd name="connsiteX7" fmla="*/ 1857166 w 1898713"/>
              <a:gd name="connsiteY7" fmla="*/ 2363567 h 2515362"/>
              <a:gd name="connsiteX8" fmla="*/ 1257681 w 1898713"/>
              <a:gd name="connsiteY8" fmla="*/ 2515362 h 2515362"/>
              <a:gd name="connsiteX9" fmla="*/ 0 w 1898713"/>
              <a:gd name="connsiteY9" fmla="*/ 1257681 h 2515362"/>
              <a:gd name="connsiteX10" fmla="*/ 1257681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1257681" y="0"/>
                </a:moveTo>
                <a:cubicBezTo>
                  <a:pt x="1474743" y="0"/>
                  <a:pt x="1678962" y="54989"/>
                  <a:pt x="1857166" y="151795"/>
                </a:cubicBezTo>
                <a:lnTo>
                  <a:pt x="1898713" y="177036"/>
                </a:lnTo>
                <a:lnTo>
                  <a:pt x="1836564" y="214792"/>
                </a:lnTo>
                <a:cubicBezTo>
                  <a:pt x="1502018" y="440807"/>
                  <a:pt x="1282064" y="823557"/>
                  <a:pt x="1282064" y="1257681"/>
                </a:cubicBezTo>
                <a:cubicBezTo>
                  <a:pt x="1282064" y="1691805"/>
                  <a:pt x="1502018" y="2074556"/>
                  <a:pt x="1836564" y="2300570"/>
                </a:cubicBezTo>
                <a:lnTo>
                  <a:pt x="1898713" y="2338327"/>
                </a:lnTo>
                <a:lnTo>
                  <a:pt x="1857166" y="2363567"/>
                </a:lnTo>
                <a:cubicBezTo>
                  <a:pt x="1678962" y="2460374"/>
                  <a:pt x="1474743" y="2515362"/>
                  <a:pt x="1257681" y="2515362"/>
                </a:cubicBezTo>
                <a:cubicBezTo>
                  <a:pt x="563083" y="2515362"/>
                  <a:pt x="0" y="1952279"/>
                  <a:pt x="0" y="1257681"/>
                </a:cubicBezTo>
                <a:cubicBezTo>
                  <a:pt x="0" y="563083"/>
                  <a:pt x="563083" y="0"/>
                  <a:pt x="1257681" y="0"/>
                </a:cubicBezTo>
                <a:close/>
              </a:path>
            </a:pathLst>
          </a:custGeom>
          <a:solidFill>
            <a:srgbClr val="9CB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6299640-7484-4545-C350-0DC10741D0C0}"/>
              </a:ext>
            </a:extLst>
          </p:cNvPr>
          <p:cNvSpPr/>
          <p:nvPr/>
        </p:nvSpPr>
        <p:spPr>
          <a:xfrm>
            <a:off x="10188000" y="1245807"/>
            <a:ext cx="1898713" cy="2515362"/>
          </a:xfrm>
          <a:custGeom>
            <a:avLst/>
            <a:gdLst>
              <a:gd name="connsiteX0" fmla="*/ 641032 w 1898713"/>
              <a:gd name="connsiteY0" fmla="*/ 0 h 2515362"/>
              <a:gd name="connsiteX1" fmla="*/ 1898713 w 1898713"/>
              <a:gd name="connsiteY1" fmla="*/ 1257681 h 2515362"/>
              <a:gd name="connsiteX2" fmla="*/ 641032 w 1898713"/>
              <a:gd name="connsiteY2" fmla="*/ 2515362 h 2515362"/>
              <a:gd name="connsiteX3" fmla="*/ 41547 w 1898713"/>
              <a:gd name="connsiteY3" fmla="*/ 2363567 h 2515362"/>
              <a:gd name="connsiteX4" fmla="*/ 0 w 1898713"/>
              <a:gd name="connsiteY4" fmla="*/ 2338327 h 2515362"/>
              <a:gd name="connsiteX5" fmla="*/ 62149 w 1898713"/>
              <a:gd name="connsiteY5" fmla="*/ 2300570 h 2515362"/>
              <a:gd name="connsiteX6" fmla="*/ 616649 w 1898713"/>
              <a:gd name="connsiteY6" fmla="*/ 1257681 h 2515362"/>
              <a:gd name="connsiteX7" fmla="*/ 62149 w 1898713"/>
              <a:gd name="connsiteY7" fmla="*/ 214792 h 2515362"/>
              <a:gd name="connsiteX8" fmla="*/ 0 w 1898713"/>
              <a:gd name="connsiteY8" fmla="*/ 177036 h 2515362"/>
              <a:gd name="connsiteX9" fmla="*/ 41547 w 1898713"/>
              <a:gd name="connsiteY9" fmla="*/ 151795 h 2515362"/>
              <a:gd name="connsiteX10" fmla="*/ 641032 w 1898713"/>
              <a:gd name="connsiteY10" fmla="*/ 0 h 251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8713" h="2515362">
                <a:moveTo>
                  <a:pt x="641032" y="0"/>
                </a:moveTo>
                <a:cubicBezTo>
                  <a:pt x="1335630" y="0"/>
                  <a:pt x="1898713" y="563083"/>
                  <a:pt x="1898713" y="1257681"/>
                </a:cubicBezTo>
                <a:cubicBezTo>
                  <a:pt x="1898713" y="1952279"/>
                  <a:pt x="1335630" y="2515362"/>
                  <a:pt x="641032" y="2515362"/>
                </a:cubicBezTo>
                <a:cubicBezTo>
                  <a:pt x="423970" y="2515362"/>
                  <a:pt x="219752" y="2460374"/>
                  <a:pt x="41547" y="2363567"/>
                </a:cubicBezTo>
                <a:lnTo>
                  <a:pt x="0" y="2338327"/>
                </a:lnTo>
                <a:lnTo>
                  <a:pt x="62149" y="2300570"/>
                </a:lnTo>
                <a:cubicBezTo>
                  <a:pt x="396695" y="2074556"/>
                  <a:pt x="616649" y="1691805"/>
                  <a:pt x="616649" y="1257681"/>
                </a:cubicBezTo>
                <a:cubicBezTo>
                  <a:pt x="616649" y="823557"/>
                  <a:pt x="396695" y="440807"/>
                  <a:pt x="62149" y="214792"/>
                </a:cubicBezTo>
                <a:lnTo>
                  <a:pt x="0" y="177036"/>
                </a:lnTo>
                <a:lnTo>
                  <a:pt x="41547" y="151795"/>
                </a:lnTo>
                <a:cubicBezTo>
                  <a:pt x="219752" y="54989"/>
                  <a:pt x="423970" y="0"/>
                  <a:pt x="641032" y="0"/>
                </a:cubicBezTo>
                <a:close/>
              </a:path>
            </a:pathLst>
          </a:custGeom>
          <a:solidFill>
            <a:srgbClr val="AEB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0E768A4-4FB4-845B-9BFC-8871081126E5}"/>
              </a:ext>
            </a:extLst>
          </p:cNvPr>
          <p:cNvSpPr/>
          <p:nvPr/>
        </p:nvSpPr>
        <p:spPr>
          <a:xfrm>
            <a:off x="5559540" y="1422844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8 w 1233298"/>
              <a:gd name="connsiteY1" fmla="*/ 37756 h 2161291"/>
              <a:gd name="connsiteX2" fmla="*/ 1233298 w 1233298"/>
              <a:gd name="connsiteY2" fmla="*/ 1080645 h 2161291"/>
              <a:gd name="connsiteX3" fmla="*/ 678798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  <a:gd name="connsiteX8" fmla="*/ 616649 w 1233298"/>
              <a:gd name="connsiteY8" fmla="*/ 0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8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8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lnTo>
                  <a:pt x="616649" y="0"/>
                </a:lnTo>
                <a:close/>
              </a:path>
            </a:pathLst>
          </a:custGeom>
          <a:solidFill>
            <a:srgbClr val="986CA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18C2509-3456-E06B-2222-CF6153FC7A5C}"/>
              </a:ext>
            </a:extLst>
          </p:cNvPr>
          <p:cNvSpPr/>
          <p:nvPr/>
        </p:nvSpPr>
        <p:spPr>
          <a:xfrm>
            <a:off x="9571351" y="1422844"/>
            <a:ext cx="1233298" cy="2161291"/>
          </a:xfrm>
          <a:custGeom>
            <a:avLst/>
            <a:gdLst>
              <a:gd name="connsiteX0" fmla="*/ 616649 w 1233298"/>
              <a:gd name="connsiteY0" fmla="*/ 0 h 2161291"/>
              <a:gd name="connsiteX1" fmla="*/ 678798 w 1233298"/>
              <a:gd name="connsiteY1" fmla="*/ 37756 h 2161291"/>
              <a:gd name="connsiteX2" fmla="*/ 1233298 w 1233298"/>
              <a:gd name="connsiteY2" fmla="*/ 1080645 h 2161291"/>
              <a:gd name="connsiteX3" fmla="*/ 678798 w 1233298"/>
              <a:gd name="connsiteY3" fmla="*/ 2123534 h 2161291"/>
              <a:gd name="connsiteX4" fmla="*/ 616649 w 1233298"/>
              <a:gd name="connsiteY4" fmla="*/ 2161291 h 2161291"/>
              <a:gd name="connsiteX5" fmla="*/ 554500 w 1233298"/>
              <a:gd name="connsiteY5" fmla="*/ 2123534 h 2161291"/>
              <a:gd name="connsiteX6" fmla="*/ 0 w 1233298"/>
              <a:gd name="connsiteY6" fmla="*/ 1080645 h 2161291"/>
              <a:gd name="connsiteX7" fmla="*/ 554500 w 1233298"/>
              <a:gd name="connsiteY7" fmla="*/ 37756 h 2161291"/>
              <a:gd name="connsiteX8" fmla="*/ 616649 w 1233298"/>
              <a:gd name="connsiteY8" fmla="*/ 0 h 216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298" h="2161291">
                <a:moveTo>
                  <a:pt x="616649" y="0"/>
                </a:moveTo>
                <a:lnTo>
                  <a:pt x="678798" y="37756"/>
                </a:lnTo>
                <a:cubicBezTo>
                  <a:pt x="1013344" y="263771"/>
                  <a:pt x="1233298" y="646521"/>
                  <a:pt x="1233298" y="1080645"/>
                </a:cubicBezTo>
                <a:cubicBezTo>
                  <a:pt x="1233298" y="1514769"/>
                  <a:pt x="1013344" y="1897520"/>
                  <a:pt x="678798" y="2123534"/>
                </a:cubicBezTo>
                <a:lnTo>
                  <a:pt x="616649" y="2161291"/>
                </a:lnTo>
                <a:lnTo>
                  <a:pt x="554500" y="2123534"/>
                </a:lnTo>
                <a:cubicBezTo>
                  <a:pt x="219954" y="1897520"/>
                  <a:pt x="0" y="1514769"/>
                  <a:pt x="0" y="1080645"/>
                </a:cubicBezTo>
                <a:cubicBezTo>
                  <a:pt x="0" y="646521"/>
                  <a:pt x="219954" y="263771"/>
                  <a:pt x="554500" y="37756"/>
                </a:cubicBezTo>
                <a:lnTo>
                  <a:pt x="616649" y="0"/>
                </a:lnTo>
                <a:close/>
              </a:path>
            </a:pathLst>
          </a:custGeom>
          <a:solidFill>
            <a:srgbClr val="748F5A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0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93">
            <a:extLst>
              <a:ext uri="{FF2B5EF4-FFF2-40B4-BE49-F238E27FC236}">
                <a16:creationId xmlns:a16="http://schemas.microsoft.com/office/drawing/2014/main" id="{0785789A-B73E-C136-F520-67ADDE7FE318}"/>
              </a:ext>
            </a:extLst>
          </p:cNvPr>
          <p:cNvSpPr/>
          <p:nvPr/>
        </p:nvSpPr>
        <p:spPr>
          <a:xfrm>
            <a:off x="1613431" y="400032"/>
            <a:ext cx="1226022" cy="1169164"/>
          </a:xfrm>
          <a:custGeom>
            <a:avLst/>
            <a:gdLst>
              <a:gd name="connsiteX0" fmla="*/ 613011 w 1226022"/>
              <a:gd name="connsiteY0" fmla="*/ 0 h 1169164"/>
              <a:gd name="connsiteX1" fmla="*/ 675922 w 1226022"/>
              <a:gd name="connsiteY1" fmla="*/ 38219 h 1169164"/>
              <a:gd name="connsiteX2" fmla="*/ 1223929 w 1226022"/>
              <a:gd name="connsiteY2" fmla="*/ 952517 h 1169164"/>
              <a:gd name="connsiteX3" fmla="*/ 1226022 w 1226022"/>
              <a:gd name="connsiteY3" fmla="*/ 993967 h 1169164"/>
              <a:gd name="connsiteX4" fmla="*/ 1124690 w 1226022"/>
              <a:gd name="connsiteY4" fmla="*/ 999084 h 1169164"/>
              <a:gd name="connsiteX5" fmla="*/ 653796 w 1226022"/>
              <a:gd name="connsiteY5" fmla="*/ 1144386 h 1169164"/>
              <a:gd name="connsiteX6" fmla="*/ 613011 w 1226022"/>
              <a:gd name="connsiteY6" fmla="*/ 1169164 h 1169164"/>
              <a:gd name="connsiteX7" fmla="*/ 572226 w 1226022"/>
              <a:gd name="connsiteY7" fmla="*/ 1144386 h 1169164"/>
              <a:gd name="connsiteX8" fmla="*/ 101332 w 1226022"/>
              <a:gd name="connsiteY8" fmla="*/ 999084 h 1169164"/>
              <a:gd name="connsiteX9" fmla="*/ 0 w 1226022"/>
              <a:gd name="connsiteY9" fmla="*/ 993967 h 1169164"/>
              <a:gd name="connsiteX10" fmla="*/ 2093 w 1226022"/>
              <a:gd name="connsiteY10" fmla="*/ 952517 h 1169164"/>
              <a:gd name="connsiteX11" fmla="*/ 550100 w 1226022"/>
              <a:gd name="connsiteY11" fmla="*/ 38219 h 1169164"/>
              <a:gd name="connsiteX12" fmla="*/ 613011 w 1226022"/>
              <a:gd name="connsiteY12" fmla="*/ 0 h 116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6022" h="1169164">
                <a:moveTo>
                  <a:pt x="613011" y="0"/>
                </a:moveTo>
                <a:lnTo>
                  <a:pt x="675922" y="38219"/>
                </a:lnTo>
                <a:cubicBezTo>
                  <a:pt x="977013" y="241632"/>
                  <a:pt x="1185285" y="572001"/>
                  <a:pt x="1223929" y="952517"/>
                </a:cubicBezTo>
                <a:lnTo>
                  <a:pt x="1226022" y="993967"/>
                </a:lnTo>
                <a:lnTo>
                  <a:pt x="1124690" y="999084"/>
                </a:lnTo>
                <a:cubicBezTo>
                  <a:pt x="955572" y="1016259"/>
                  <a:pt x="796360" y="1066941"/>
                  <a:pt x="653796" y="1144386"/>
                </a:cubicBezTo>
                <a:lnTo>
                  <a:pt x="613011" y="1169164"/>
                </a:lnTo>
                <a:lnTo>
                  <a:pt x="572226" y="1144386"/>
                </a:lnTo>
                <a:cubicBezTo>
                  <a:pt x="429662" y="1066941"/>
                  <a:pt x="270450" y="1016259"/>
                  <a:pt x="101332" y="999084"/>
                </a:cubicBezTo>
                <a:lnTo>
                  <a:pt x="0" y="993967"/>
                </a:lnTo>
                <a:lnTo>
                  <a:pt x="2093" y="952517"/>
                </a:lnTo>
                <a:cubicBezTo>
                  <a:pt x="40737" y="572001"/>
                  <a:pt x="249009" y="241632"/>
                  <a:pt x="550100" y="38219"/>
                </a:cubicBezTo>
                <a:lnTo>
                  <a:pt x="613011" y="0"/>
                </a:lnTo>
                <a:close/>
              </a:path>
            </a:pathLst>
          </a:custGeom>
          <a:solidFill>
            <a:srgbClr val="8C9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D4AAD5F8-DBAB-50A0-4F54-F6BCF2C333EC}"/>
              </a:ext>
            </a:extLst>
          </p:cNvPr>
          <p:cNvSpPr/>
          <p:nvPr/>
        </p:nvSpPr>
        <p:spPr>
          <a:xfrm>
            <a:off x="473107" y="1392623"/>
            <a:ext cx="1280540" cy="1346198"/>
          </a:xfrm>
          <a:custGeom>
            <a:avLst/>
            <a:gdLst>
              <a:gd name="connsiteX0" fmla="*/ 1113065 w 1280540"/>
              <a:gd name="connsiteY0" fmla="*/ 0 h 1346198"/>
              <a:gd name="connsiteX1" fmla="*/ 1140324 w 1280540"/>
              <a:gd name="connsiteY1" fmla="*/ 1376 h 1346198"/>
              <a:gd name="connsiteX2" fmla="*/ 1135924 w 1280540"/>
              <a:gd name="connsiteY2" fmla="*/ 88517 h 1346198"/>
              <a:gd name="connsiteX3" fmla="*/ 1234759 w 1280540"/>
              <a:gd name="connsiteY3" fmla="*/ 578063 h 1346198"/>
              <a:gd name="connsiteX4" fmla="*/ 1280540 w 1280540"/>
              <a:gd name="connsiteY4" fmla="*/ 673099 h 1346198"/>
              <a:gd name="connsiteX5" fmla="*/ 1234759 w 1280540"/>
              <a:gd name="connsiteY5" fmla="*/ 768135 h 1346198"/>
              <a:gd name="connsiteX6" fmla="*/ 1135924 w 1280540"/>
              <a:gd name="connsiteY6" fmla="*/ 1257681 h 1346198"/>
              <a:gd name="connsiteX7" fmla="*/ 1140324 w 1280540"/>
              <a:gd name="connsiteY7" fmla="*/ 1344822 h 1346198"/>
              <a:gd name="connsiteX8" fmla="*/ 1113065 w 1280540"/>
              <a:gd name="connsiteY8" fmla="*/ 1346198 h 1346198"/>
              <a:gd name="connsiteX9" fmla="*/ 7179 w 1280540"/>
              <a:gd name="connsiteY9" fmla="*/ 688002 h 1346198"/>
              <a:gd name="connsiteX10" fmla="*/ 0 w 1280540"/>
              <a:gd name="connsiteY10" fmla="*/ 673099 h 1346198"/>
              <a:gd name="connsiteX11" fmla="*/ 7179 w 1280540"/>
              <a:gd name="connsiteY11" fmla="*/ 658196 h 1346198"/>
              <a:gd name="connsiteX12" fmla="*/ 1113065 w 1280540"/>
              <a:gd name="connsiteY12" fmla="*/ 0 h 13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0540" h="1346198">
                <a:moveTo>
                  <a:pt x="1113065" y="0"/>
                </a:moveTo>
                <a:lnTo>
                  <a:pt x="1140324" y="1376"/>
                </a:lnTo>
                <a:lnTo>
                  <a:pt x="1135924" y="88517"/>
                </a:lnTo>
                <a:cubicBezTo>
                  <a:pt x="1135924" y="262167"/>
                  <a:pt x="1171117" y="427596"/>
                  <a:pt x="1234759" y="578063"/>
                </a:cubicBezTo>
                <a:lnTo>
                  <a:pt x="1280540" y="673099"/>
                </a:lnTo>
                <a:lnTo>
                  <a:pt x="1234759" y="768135"/>
                </a:lnTo>
                <a:cubicBezTo>
                  <a:pt x="1171117" y="918602"/>
                  <a:pt x="1135924" y="1084032"/>
                  <a:pt x="1135924" y="1257681"/>
                </a:cubicBezTo>
                <a:lnTo>
                  <a:pt x="1140324" y="1344822"/>
                </a:lnTo>
                <a:lnTo>
                  <a:pt x="1113065" y="1346198"/>
                </a:lnTo>
                <a:cubicBezTo>
                  <a:pt x="635529" y="1346198"/>
                  <a:pt x="220154" y="1080053"/>
                  <a:pt x="7179" y="688002"/>
                </a:cubicBezTo>
                <a:lnTo>
                  <a:pt x="0" y="673099"/>
                </a:lnTo>
                <a:lnTo>
                  <a:pt x="7179" y="658196"/>
                </a:lnTo>
                <a:cubicBezTo>
                  <a:pt x="220154" y="266145"/>
                  <a:pt x="635529" y="0"/>
                  <a:pt x="1113065" y="0"/>
                </a:cubicBezTo>
                <a:close/>
              </a:path>
            </a:pathLst>
          </a:custGeom>
          <a:solidFill>
            <a:srgbClr val="976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32076C4-EA87-BB9F-B593-06448B71D16A}"/>
              </a:ext>
            </a:extLst>
          </p:cNvPr>
          <p:cNvSpPr/>
          <p:nvPr/>
        </p:nvSpPr>
        <p:spPr>
          <a:xfrm>
            <a:off x="2699237" y="1392623"/>
            <a:ext cx="1280540" cy="1346198"/>
          </a:xfrm>
          <a:custGeom>
            <a:avLst/>
            <a:gdLst>
              <a:gd name="connsiteX0" fmla="*/ 167475 w 1280540"/>
              <a:gd name="connsiteY0" fmla="*/ 0 h 1346198"/>
              <a:gd name="connsiteX1" fmla="*/ 1273361 w 1280540"/>
              <a:gd name="connsiteY1" fmla="*/ 658196 h 1346198"/>
              <a:gd name="connsiteX2" fmla="*/ 1280540 w 1280540"/>
              <a:gd name="connsiteY2" fmla="*/ 673099 h 1346198"/>
              <a:gd name="connsiteX3" fmla="*/ 1273361 w 1280540"/>
              <a:gd name="connsiteY3" fmla="*/ 688002 h 1346198"/>
              <a:gd name="connsiteX4" fmla="*/ 167475 w 1280540"/>
              <a:gd name="connsiteY4" fmla="*/ 1346198 h 1346198"/>
              <a:gd name="connsiteX5" fmla="*/ 140216 w 1280540"/>
              <a:gd name="connsiteY5" fmla="*/ 1344822 h 1346198"/>
              <a:gd name="connsiteX6" fmla="*/ 144616 w 1280540"/>
              <a:gd name="connsiteY6" fmla="*/ 1257681 h 1346198"/>
              <a:gd name="connsiteX7" fmla="*/ 45781 w 1280540"/>
              <a:gd name="connsiteY7" fmla="*/ 768135 h 1346198"/>
              <a:gd name="connsiteX8" fmla="*/ 0 w 1280540"/>
              <a:gd name="connsiteY8" fmla="*/ 673099 h 1346198"/>
              <a:gd name="connsiteX9" fmla="*/ 45781 w 1280540"/>
              <a:gd name="connsiteY9" fmla="*/ 578063 h 1346198"/>
              <a:gd name="connsiteX10" fmla="*/ 144616 w 1280540"/>
              <a:gd name="connsiteY10" fmla="*/ 88517 h 1346198"/>
              <a:gd name="connsiteX11" fmla="*/ 140216 w 1280540"/>
              <a:gd name="connsiteY11" fmla="*/ 1376 h 1346198"/>
              <a:gd name="connsiteX12" fmla="*/ 167475 w 1280540"/>
              <a:gd name="connsiteY12" fmla="*/ 0 h 13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0540" h="1346198">
                <a:moveTo>
                  <a:pt x="167475" y="0"/>
                </a:moveTo>
                <a:cubicBezTo>
                  <a:pt x="645011" y="0"/>
                  <a:pt x="1060386" y="266145"/>
                  <a:pt x="1273361" y="658196"/>
                </a:cubicBezTo>
                <a:lnTo>
                  <a:pt x="1280540" y="673099"/>
                </a:lnTo>
                <a:lnTo>
                  <a:pt x="1273361" y="688002"/>
                </a:lnTo>
                <a:cubicBezTo>
                  <a:pt x="1060386" y="1080053"/>
                  <a:pt x="645011" y="1346198"/>
                  <a:pt x="167475" y="1346198"/>
                </a:cubicBezTo>
                <a:lnTo>
                  <a:pt x="140216" y="1344822"/>
                </a:lnTo>
                <a:lnTo>
                  <a:pt x="144616" y="1257681"/>
                </a:lnTo>
                <a:cubicBezTo>
                  <a:pt x="144616" y="1084032"/>
                  <a:pt x="109423" y="918602"/>
                  <a:pt x="45781" y="768135"/>
                </a:cubicBezTo>
                <a:lnTo>
                  <a:pt x="0" y="673099"/>
                </a:lnTo>
                <a:lnTo>
                  <a:pt x="45781" y="578063"/>
                </a:lnTo>
                <a:cubicBezTo>
                  <a:pt x="109423" y="427596"/>
                  <a:pt x="144616" y="262167"/>
                  <a:pt x="144616" y="88517"/>
                </a:cubicBezTo>
                <a:lnTo>
                  <a:pt x="140216" y="1376"/>
                </a:lnTo>
                <a:lnTo>
                  <a:pt x="167475" y="0"/>
                </a:lnTo>
                <a:close/>
              </a:path>
            </a:pathLst>
          </a:custGeom>
          <a:solidFill>
            <a:srgbClr val="738F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7959350-EC07-60C6-98D2-598785951A68}"/>
              </a:ext>
            </a:extLst>
          </p:cNvPr>
          <p:cNvSpPr/>
          <p:nvPr/>
        </p:nvSpPr>
        <p:spPr>
          <a:xfrm>
            <a:off x="1613431" y="2562249"/>
            <a:ext cx="1226022" cy="1169164"/>
          </a:xfrm>
          <a:custGeom>
            <a:avLst/>
            <a:gdLst>
              <a:gd name="connsiteX0" fmla="*/ 613011 w 1226022"/>
              <a:gd name="connsiteY0" fmla="*/ 0 h 1169164"/>
              <a:gd name="connsiteX1" fmla="*/ 653796 w 1226022"/>
              <a:gd name="connsiteY1" fmla="*/ 24777 h 1169164"/>
              <a:gd name="connsiteX2" fmla="*/ 1124690 w 1226022"/>
              <a:gd name="connsiteY2" fmla="*/ 170079 h 1169164"/>
              <a:gd name="connsiteX3" fmla="*/ 1226022 w 1226022"/>
              <a:gd name="connsiteY3" fmla="*/ 175196 h 1169164"/>
              <a:gd name="connsiteX4" fmla="*/ 1223929 w 1226022"/>
              <a:gd name="connsiteY4" fmla="*/ 216646 h 1169164"/>
              <a:gd name="connsiteX5" fmla="*/ 675922 w 1226022"/>
              <a:gd name="connsiteY5" fmla="*/ 1130944 h 1169164"/>
              <a:gd name="connsiteX6" fmla="*/ 613011 w 1226022"/>
              <a:gd name="connsiteY6" fmla="*/ 1169164 h 1169164"/>
              <a:gd name="connsiteX7" fmla="*/ 550100 w 1226022"/>
              <a:gd name="connsiteY7" fmla="*/ 1130944 h 1169164"/>
              <a:gd name="connsiteX8" fmla="*/ 2093 w 1226022"/>
              <a:gd name="connsiteY8" fmla="*/ 216646 h 1169164"/>
              <a:gd name="connsiteX9" fmla="*/ 0 w 1226022"/>
              <a:gd name="connsiteY9" fmla="*/ 175196 h 1169164"/>
              <a:gd name="connsiteX10" fmla="*/ 101332 w 1226022"/>
              <a:gd name="connsiteY10" fmla="*/ 170079 h 1169164"/>
              <a:gd name="connsiteX11" fmla="*/ 572226 w 1226022"/>
              <a:gd name="connsiteY11" fmla="*/ 24777 h 1169164"/>
              <a:gd name="connsiteX12" fmla="*/ 613011 w 1226022"/>
              <a:gd name="connsiteY12" fmla="*/ 0 h 116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6022" h="1169164">
                <a:moveTo>
                  <a:pt x="613011" y="0"/>
                </a:moveTo>
                <a:lnTo>
                  <a:pt x="653796" y="24777"/>
                </a:lnTo>
                <a:cubicBezTo>
                  <a:pt x="796360" y="102222"/>
                  <a:pt x="955572" y="152904"/>
                  <a:pt x="1124690" y="170079"/>
                </a:cubicBezTo>
                <a:lnTo>
                  <a:pt x="1226022" y="175196"/>
                </a:lnTo>
                <a:lnTo>
                  <a:pt x="1223929" y="216646"/>
                </a:lnTo>
                <a:cubicBezTo>
                  <a:pt x="1185285" y="597162"/>
                  <a:pt x="977013" y="927531"/>
                  <a:pt x="675922" y="1130944"/>
                </a:cubicBezTo>
                <a:lnTo>
                  <a:pt x="613011" y="1169164"/>
                </a:lnTo>
                <a:lnTo>
                  <a:pt x="550100" y="1130944"/>
                </a:lnTo>
                <a:cubicBezTo>
                  <a:pt x="249009" y="927531"/>
                  <a:pt x="40737" y="597162"/>
                  <a:pt x="2093" y="216646"/>
                </a:cubicBezTo>
                <a:lnTo>
                  <a:pt x="0" y="175196"/>
                </a:lnTo>
                <a:lnTo>
                  <a:pt x="101332" y="170079"/>
                </a:lnTo>
                <a:cubicBezTo>
                  <a:pt x="270450" y="152904"/>
                  <a:pt x="429662" y="102222"/>
                  <a:pt x="572226" y="24777"/>
                </a:cubicBezTo>
                <a:lnTo>
                  <a:pt x="613011" y="0"/>
                </a:lnTo>
                <a:close/>
              </a:path>
            </a:pathLst>
          </a:custGeom>
          <a:solidFill>
            <a:srgbClr val="7F82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683F6B4-0A14-B239-C0F3-11D1E059551D}"/>
              </a:ext>
            </a:extLst>
          </p:cNvPr>
          <p:cNvSpPr/>
          <p:nvPr/>
        </p:nvSpPr>
        <p:spPr>
          <a:xfrm>
            <a:off x="328492" y="223460"/>
            <a:ext cx="1897951" cy="1842263"/>
          </a:xfrm>
          <a:custGeom>
            <a:avLst/>
            <a:gdLst>
              <a:gd name="connsiteX0" fmla="*/ 1257681 w 1897951"/>
              <a:gd name="connsiteY0" fmla="*/ 0 h 1842263"/>
              <a:gd name="connsiteX1" fmla="*/ 1857166 w 1897951"/>
              <a:gd name="connsiteY1" fmla="*/ 151795 h 1842263"/>
              <a:gd name="connsiteX2" fmla="*/ 1897951 w 1897951"/>
              <a:gd name="connsiteY2" fmla="*/ 176573 h 1842263"/>
              <a:gd name="connsiteX3" fmla="*/ 1835040 w 1897951"/>
              <a:gd name="connsiteY3" fmla="*/ 214792 h 1842263"/>
              <a:gd name="connsiteX4" fmla="*/ 1287033 w 1897951"/>
              <a:gd name="connsiteY4" fmla="*/ 1129090 h 1842263"/>
              <a:gd name="connsiteX5" fmla="*/ 1284940 w 1897951"/>
              <a:gd name="connsiteY5" fmla="*/ 1170540 h 1842263"/>
              <a:gd name="connsiteX6" fmla="*/ 1257681 w 1897951"/>
              <a:gd name="connsiteY6" fmla="*/ 1169164 h 1842263"/>
              <a:gd name="connsiteX7" fmla="*/ 151795 w 1897951"/>
              <a:gd name="connsiteY7" fmla="*/ 1827360 h 1842263"/>
              <a:gd name="connsiteX8" fmla="*/ 144616 w 1897951"/>
              <a:gd name="connsiteY8" fmla="*/ 1842263 h 1842263"/>
              <a:gd name="connsiteX9" fmla="*/ 98835 w 1897951"/>
              <a:gd name="connsiteY9" fmla="*/ 1747227 h 1842263"/>
              <a:gd name="connsiteX10" fmla="*/ 0 w 1897951"/>
              <a:gd name="connsiteY10" fmla="*/ 1257681 h 1842263"/>
              <a:gd name="connsiteX11" fmla="*/ 1257681 w 1897951"/>
              <a:gd name="connsiteY11" fmla="*/ 0 h 18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7951" h="1842263">
                <a:moveTo>
                  <a:pt x="1257681" y="0"/>
                </a:moveTo>
                <a:cubicBezTo>
                  <a:pt x="1474743" y="0"/>
                  <a:pt x="1678961" y="54989"/>
                  <a:pt x="1857166" y="151795"/>
                </a:cubicBezTo>
                <a:lnTo>
                  <a:pt x="1897951" y="176573"/>
                </a:lnTo>
                <a:lnTo>
                  <a:pt x="1835040" y="214792"/>
                </a:lnTo>
                <a:cubicBezTo>
                  <a:pt x="1533949" y="418205"/>
                  <a:pt x="1325677" y="748574"/>
                  <a:pt x="1287033" y="1129090"/>
                </a:cubicBezTo>
                <a:lnTo>
                  <a:pt x="1284940" y="1170540"/>
                </a:lnTo>
                <a:lnTo>
                  <a:pt x="1257681" y="1169164"/>
                </a:lnTo>
                <a:cubicBezTo>
                  <a:pt x="780145" y="1169164"/>
                  <a:pt x="364770" y="1435309"/>
                  <a:pt x="151795" y="1827360"/>
                </a:cubicBezTo>
                <a:lnTo>
                  <a:pt x="144616" y="1842263"/>
                </a:lnTo>
                <a:lnTo>
                  <a:pt x="98835" y="1747227"/>
                </a:lnTo>
                <a:cubicBezTo>
                  <a:pt x="35192" y="1596760"/>
                  <a:pt x="0" y="1431331"/>
                  <a:pt x="0" y="1257681"/>
                </a:cubicBezTo>
                <a:cubicBezTo>
                  <a:pt x="0" y="563083"/>
                  <a:pt x="563083" y="0"/>
                  <a:pt x="1257681" y="0"/>
                </a:cubicBezTo>
                <a:close/>
              </a:path>
            </a:pathLst>
          </a:custGeom>
          <a:solidFill>
            <a:srgbClr val="D19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8F5E2E87-1709-0DD4-0EC4-335BBD378DFF}"/>
              </a:ext>
            </a:extLst>
          </p:cNvPr>
          <p:cNvSpPr/>
          <p:nvPr/>
        </p:nvSpPr>
        <p:spPr>
          <a:xfrm>
            <a:off x="2226443" y="223460"/>
            <a:ext cx="1897951" cy="1842263"/>
          </a:xfrm>
          <a:custGeom>
            <a:avLst/>
            <a:gdLst>
              <a:gd name="connsiteX0" fmla="*/ 640270 w 1897951"/>
              <a:gd name="connsiteY0" fmla="*/ 0 h 1842263"/>
              <a:gd name="connsiteX1" fmla="*/ 1897951 w 1897951"/>
              <a:gd name="connsiteY1" fmla="*/ 1257681 h 1842263"/>
              <a:gd name="connsiteX2" fmla="*/ 1799116 w 1897951"/>
              <a:gd name="connsiteY2" fmla="*/ 1747227 h 1842263"/>
              <a:gd name="connsiteX3" fmla="*/ 1753335 w 1897951"/>
              <a:gd name="connsiteY3" fmla="*/ 1842263 h 1842263"/>
              <a:gd name="connsiteX4" fmla="*/ 1746156 w 1897951"/>
              <a:gd name="connsiteY4" fmla="*/ 1827360 h 1842263"/>
              <a:gd name="connsiteX5" fmla="*/ 640270 w 1897951"/>
              <a:gd name="connsiteY5" fmla="*/ 1169164 h 1842263"/>
              <a:gd name="connsiteX6" fmla="*/ 613011 w 1897951"/>
              <a:gd name="connsiteY6" fmla="*/ 1170540 h 1842263"/>
              <a:gd name="connsiteX7" fmla="*/ 610918 w 1897951"/>
              <a:gd name="connsiteY7" fmla="*/ 1129090 h 1842263"/>
              <a:gd name="connsiteX8" fmla="*/ 62911 w 1897951"/>
              <a:gd name="connsiteY8" fmla="*/ 214792 h 1842263"/>
              <a:gd name="connsiteX9" fmla="*/ 0 w 1897951"/>
              <a:gd name="connsiteY9" fmla="*/ 176573 h 1842263"/>
              <a:gd name="connsiteX10" fmla="*/ 40785 w 1897951"/>
              <a:gd name="connsiteY10" fmla="*/ 151795 h 1842263"/>
              <a:gd name="connsiteX11" fmla="*/ 640270 w 1897951"/>
              <a:gd name="connsiteY11" fmla="*/ 0 h 18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7951" h="1842263">
                <a:moveTo>
                  <a:pt x="640270" y="0"/>
                </a:moveTo>
                <a:cubicBezTo>
                  <a:pt x="1334868" y="0"/>
                  <a:pt x="1897951" y="563083"/>
                  <a:pt x="1897951" y="1257681"/>
                </a:cubicBezTo>
                <a:cubicBezTo>
                  <a:pt x="1897951" y="1431331"/>
                  <a:pt x="1862758" y="1596760"/>
                  <a:pt x="1799116" y="1747227"/>
                </a:cubicBezTo>
                <a:lnTo>
                  <a:pt x="1753335" y="1842263"/>
                </a:lnTo>
                <a:lnTo>
                  <a:pt x="1746156" y="1827360"/>
                </a:lnTo>
                <a:cubicBezTo>
                  <a:pt x="1533181" y="1435309"/>
                  <a:pt x="1117806" y="1169164"/>
                  <a:pt x="640270" y="1169164"/>
                </a:cubicBezTo>
                <a:lnTo>
                  <a:pt x="613011" y="1170540"/>
                </a:lnTo>
                <a:lnTo>
                  <a:pt x="610918" y="1129090"/>
                </a:lnTo>
                <a:cubicBezTo>
                  <a:pt x="572274" y="748574"/>
                  <a:pt x="364002" y="418205"/>
                  <a:pt x="62911" y="214792"/>
                </a:cubicBezTo>
                <a:lnTo>
                  <a:pt x="0" y="176573"/>
                </a:lnTo>
                <a:lnTo>
                  <a:pt x="40785" y="151795"/>
                </a:lnTo>
                <a:cubicBezTo>
                  <a:pt x="218990" y="54989"/>
                  <a:pt x="423208" y="0"/>
                  <a:pt x="640270" y="0"/>
                </a:cubicBezTo>
                <a:close/>
              </a:path>
            </a:pathLst>
          </a:custGeom>
          <a:solidFill>
            <a:srgbClr val="9CB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40F6F6E3-B0ED-1B86-E1F0-0C49A8A7A776}"/>
              </a:ext>
            </a:extLst>
          </p:cNvPr>
          <p:cNvSpPr/>
          <p:nvPr/>
        </p:nvSpPr>
        <p:spPr>
          <a:xfrm>
            <a:off x="1609032" y="1394000"/>
            <a:ext cx="617411" cy="671723"/>
          </a:xfrm>
          <a:custGeom>
            <a:avLst/>
            <a:gdLst>
              <a:gd name="connsiteX0" fmla="*/ 4400 w 617411"/>
              <a:gd name="connsiteY0" fmla="*/ 0 h 671723"/>
              <a:gd name="connsiteX1" fmla="*/ 105732 w 617411"/>
              <a:gd name="connsiteY1" fmla="*/ 5117 h 671723"/>
              <a:gd name="connsiteX2" fmla="*/ 576626 w 617411"/>
              <a:gd name="connsiteY2" fmla="*/ 150419 h 671723"/>
              <a:gd name="connsiteX3" fmla="*/ 617411 w 617411"/>
              <a:gd name="connsiteY3" fmla="*/ 175197 h 671723"/>
              <a:gd name="connsiteX4" fmla="*/ 554500 w 617411"/>
              <a:gd name="connsiteY4" fmla="*/ 213416 h 671723"/>
              <a:gd name="connsiteX5" fmla="*/ 151795 w 617411"/>
              <a:gd name="connsiteY5" fmla="*/ 656820 h 671723"/>
              <a:gd name="connsiteX6" fmla="*/ 144616 w 617411"/>
              <a:gd name="connsiteY6" fmla="*/ 671723 h 671723"/>
              <a:gd name="connsiteX7" fmla="*/ 98835 w 617411"/>
              <a:gd name="connsiteY7" fmla="*/ 576687 h 671723"/>
              <a:gd name="connsiteX8" fmla="*/ 0 w 617411"/>
              <a:gd name="connsiteY8" fmla="*/ 87141 h 671723"/>
              <a:gd name="connsiteX9" fmla="*/ 4400 w 617411"/>
              <a:gd name="connsiteY9" fmla="*/ 0 h 67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411" h="671723">
                <a:moveTo>
                  <a:pt x="4400" y="0"/>
                </a:moveTo>
                <a:lnTo>
                  <a:pt x="105732" y="5117"/>
                </a:lnTo>
                <a:cubicBezTo>
                  <a:pt x="274850" y="22292"/>
                  <a:pt x="434062" y="72974"/>
                  <a:pt x="576626" y="150419"/>
                </a:cubicBezTo>
                <a:lnTo>
                  <a:pt x="617411" y="175197"/>
                </a:lnTo>
                <a:lnTo>
                  <a:pt x="554500" y="213416"/>
                </a:lnTo>
                <a:cubicBezTo>
                  <a:pt x="387227" y="326423"/>
                  <a:pt x="248602" y="478615"/>
                  <a:pt x="151795" y="656820"/>
                </a:cubicBezTo>
                <a:lnTo>
                  <a:pt x="144616" y="671723"/>
                </a:lnTo>
                <a:lnTo>
                  <a:pt x="98835" y="576687"/>
                </a:lnTo>
                <a:cubicBezTo>
                  <a:pt x="35193" y="426220"/>
                  <a:pt x="0" y="260791"/>
                  <a:pt x="0" y="87141"/>
                </a:cubicBezTo>
                <a:lnTo>
                  <a:pt x="4400" y="0"/>
                </a:lnTo>
                <a:close/>
              </a:path>
            </a:pathLst>
          </a:custGeom>
          <a:solidFill>
            <a:srgbClr val="6E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6628EE59-42DF-00E1-AD4D-965C423BF7DA}"/>
              </a:ext>
            </a:extLst>
          </p:cNvPr>
          <p:cNvSpPr/>
          <p:nvPr/>
        </p:nvSpPr>
        <p:spPr>
          <a:xfrm>
            <a:off x="2226443" y="1394000"/>
            <a:ext cx="617411" cy="671723"/>
          </a:xfrm>
          <a:custGeom>
            <a:avLst/>
            <a:gdLst>
              <a:gd name="connsiteX0" fmla="*/ 613011 w 617411"/>
              <a:gd name="connsiteY0" fmla="*/ 0 h 671723"/>
              <a:gd name="connsiteX1" fmla="*/ 617411 w 617411"/>
              <a:gd name="connsiteY1" fmla="*/ 87141 h 671723"/>
              <a:gd name="connsiteX2" fmla="*/ 518576 w 617411"/>
              <a:gd name="connsiteY2" fmla="*/ 576687 h 671723"/>
              <a:gd name="connsiteX3" fmla="*/ 472795 w 617411"/>
              <a:gd name="connsiteY3" fmla="*/ 671723 h 671723"/>
              <a:gd name="connsiteX4" fmla="*/ 465616 w 617411"/>
              <a:gd name="connsiteY4" fmla="*/ 656820 h 671723"/>
              <a:gd name="connsiteX5" fmla="*/ 62911 w 617411"/>
              <a:gd name="connsiteY5" fmla="*/ 213416 h 671723"/>
              <a:gd name="connsiteX6" fmla="*/ 0 w 617411"/>
              <a:gd name="connsiteY6" fmla="*/ 175197 h 671723"/>
              <a:gd name="connsiteX7" fmla="*/ 40785 w 617411"/>
              <a:gd name="connsiteY7" fmla="*/ 150419 h 671723"/>
              <a:gd name="connsiteX8" fmla="*/ 511679 w 617411"/>
              <a:gd name="connsiteY8" fmla="*/ 5117 h 671723"/>
              <a:gd name="connsiteX9" fmla="*/ 613011 w 617411"/>
              <a:gd name="connsiteY9" fmla="*/ 0 h 67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411" h="671723">
                <a:moveTo>
                  <a:pt x="613011" y="0"/>
                </a:moveTo>
                <a:lnTo>
                  <a:pt x="617411" y="87141"/>
                </a:lnTo>
                <a:cubicBezTo>
                  <a:pt x="617411" y="260791"/>
                  <a:pt x="582218" y="426220"/>
                  <a:pt x="518576" y="576687"/>
                </a:cubicBezTo>
                <a:lnTo>
                  <a:pt x="472795" y="671723"/>
                </a:lnTo>
                <a:lnTo>
                  <a:pt x="465616" y="656820"/>
                </a:lnTo>
                <a:cubicBezTo>
                  <a:pt x="368809" y="478615"/>
                  <a:pt x="230184" y="326423"/>
                  <a:pt x="62911" y="213416"/>
                </a:cubicBezTo>
                <a:lnTo>
                  <a:pt x="0" y="175197"/>
                </a:lnTo>
                <a:lnTo>
                  <a:pt x="40785" y="150419"/>
                </a:lnTo>
                <a:cubicBezTo>
                  <a:pt x="183349" y="72974"/>
                  <a:pt x="342561" y="22292"/>
                  <a:pt x="511679" y="5117"/>
                </a:cubicBezTo>
                <a:lnTo>
                  <a:pt x="613011" y="0"/>
                </a:lnTo>
                <a:close/>
              </a:path>
            </a:pathLst>
          </a:custGeom>
          <a:solidFill>
            <a:srgbClr val="677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9E785AA3-AA4A-EA43-7DCB-6786C2397B29}"/>
              </a:ext>
            </a:extLst>
          </p:cNvPr>
          <p:cNvSpPr/>
          <p:nvPr/>
        </p:nvSpPr>
        <p:spPr>
          <a:xfrm>
            <a:off x="328492" y="2065723"/>
            <a:ext cx="1897951" cy="1842263"/>
          </a:xfrm>
          <a:custGeom>
            <a:avLst/>
            <a:gdLst>
              <a:gd name="connsiteX0" fmla="*/ 144616 w 1897951"/>
              <a:gd name="connsiteY0" fmla="*/ 0 h 1842263"/>
              <a:gd name="connsiteX1" fmla="*/ 151795 w 1897951"/>
              <a:gd name="connsiteY1" fmla="*/ 14903 h 1842263"/>
              <a:gd name="connsiteX2" fmla="*/ 1257681 w 1897951"/>
              <a:gd name="connsiteY2" fmla="*/ 673099 h 1842263"/>
              <a:gd name="connsiteX3" fmla="*/ 1284940 w 1897951"/>
              <a:gd name="connsiteY3" fmla="*/ 671723 h 1842263"/>
              <a:gd name="connsiteX4" fmla="*/ 1287033 w 1897951"/>
              <a:gd name="connsiteY4" fmla="*/ 713173 h 1842263"/>
              <a:gd name="connsiteX5" fmla="*/ 1835040 w 1897951"/>
              <a:gd name="connsiteY5" fmla="*/ 1627471 h 1842263"/>
              <a:gd name="connsiteX6" fmla="*/ 1897951 w 1897951"/>
              <a:gd name="connsiteY6" fmla="*/ 1665691 h 1842263"/>
              <a:gd name="connsiteX7" fmla="*/ 1857166 w 1897951"/>
              <a:gd name="connsiteY7" fmla="*/ 1690468 h 1842263"/>
              <a:gd name="connsiteX8" fmla="*/ 1257681 w 1897951"/>
              <a:gd name="connsiteY8" fmla="*/ 1842263 h 1842263"/>
              <a:gd name="connsiteX9" fmla="*/ 0 w 1897951"/>
              <a:gd name="connsiteY9" fmla="*/ 584582 h 1842263"/>
              <a:gd name="connsiteX10" fmla="*/ 98835 w 1897951"/>
              <a:gd name="connsiteY10" fmla="*/ 95036 h 1842263"/>
              <a:gd name="connsiteX11" fmla="*/ 144616 w 1897951"/>
              <a:gd name="connsiteY11" fmla="*/ 0 h 18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7951" h="1842263">
                <a:moveTo>
                  <a:pt x="144616" y="0"/>
                </a:moveTo>
                <a:lnTo>
                  <a:pt x="151795" y="14903"/>
                </a:lnTo>
                <a:cubicBezTo>
                  <a:pt x="364770" y="406954"/>
                  <a:pt x="780145" y="673099"/>
                  <a:pt x="1257681" y="673099"/>
                </a:cubicBezTo>
                <a:lnTo>
                  <a:pt x="1284940" y="671723"/>
                </a:lnTo>
                <a:lnTo>
                  <a:pt x="1287033" y="713173"/>
                </a:lnTo>
                <a:cubicBezTo>
                  <a:pt x="1325677" y="1093689"/>
                  <a:pt x="1533949" y="1424058"/>
                  <a:pt x="1835040" y="1627471"/>
                </a:cubicBezTo>
                <a:lnTo>
                  <a:pt x="1897951" y="1665691"/>
                </a:lnTo>
                <a:lnTo>
                  <a:pt x="1857166" y="1690468"/>
                </a:lnTo>
                <a:cubicBezTo>
                  <a:pt x="1678961" y="1787275"/>
                  <a:pt x="1474743" y="1842263"/>
                  <a:pt x="1257681" y="1842263"/>
                </a:cubicBezTo>
                <a:cubicBezTo>
                  <a:pt x="563083" y="1842263"/>
                  <a:pt x="0" y="1279180"/>
                  <a:pt x="0" y="584582"/>
                </a:cubicBezTo>
                <a:cubicBezTo>
                  <a:pt x="0" y="410933"/>
                  <a:pt x="35192" y="245503"/>
                  <a:pt x="98835" y="95036"/>
                </a:cubicBezTo>
                <a:lnTo>
                  <a:pt x="144616" y="0"/>
                </a:lnTo>
                <a:close/>
              </a:path>
            </a:pathLst>
          </a:custGeom>
          <a:solidFill>
            <a:srgbClr val="B3A7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63B9A4D-F307-305F-B904-5675EFFEE42A}"/>
              </a:ext>
            </a:extLst>
          </p:cNvPr>
          <p:cNvSpPr/>
          <p:nvPr/>
        </p:nvSpPr>
        <p:spPr>
          <a:xfrm>
            <a:off x="1609032" y="2065723"/>
            <a:ext cx="617411" cy="671723"/>
          </a:xfrm>
          <a:custGeom>
            <a:avLst/>
            <a:gdLst>
              <a:gd name="connsiteX0" fmla="*/ 144616 w 617411"/>
              <a:gd name="connsiteY0" fmla="*/ 0 h 671723"/>
              <a:gd name="connsiteX1" fmla="*/ 151795 w 617411"/>
              <a:gd name="connsiteY1" fmla="*/ 14903 h 671723"/>
              <a:gd name="connsiteX2" fmla="*/ 554500 w 617411"/>
              <a:gd name="connsiteY2" fmla="*/ 458307 h 671723"/>
              <a:gd name="connsiteX3" fmla="*/ 617411 w 617411"/>
              <a:gd name="connsiteY3" fmla="*/ 496527 h 671723"/>
              <a:gd name="connsiteX4" fmla="*/ 576626 w 617411"/>
              <a:gd name="connsiteY4" fmla="*/ 521304 h 671723"/>
              <a:gd name="connsiteX5" fmla="*/ 105732 w 617411"/>
              <a:gd name="connsiteY5" fmla="*/ 666606 h 671723"/>
              <a:gd name="connsiteX6" fmla="*/ 4400 w 617411"/>
              <a:gd name="connsiteY6" fmla="*/ 671723 h 671723"/>
              <a:gd name="connsiteX7" fmla="*/ 0 w 617411"/>
              <a:gd name="connsiteY7" fmla="*/ 584582 h 671723"/>
              <a:gd name="connsiteX8" fmla="*/ 98835 w 617411"/>
              <a:gd name="connsiteY8" fmla="*/ 95036 h 671723"/>
              <a:gd name="connsiteX9" fmla="*/ 144616 w 617411"/>
              <a:gd name="connsiteY9" fmla="*/ 0 h 67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411" h="671723">
                <a:moveTo>
                  <a:pt x="144616" y="0"/>
                </a:moveTo>
                <a:lnTo>
                  <a:pt x="151795" y="14903"/>
                </a:lnTo>
                <a:cubicBezTo>
                  <a:pt x="248602" y="193108"/>
                  <a:pt x="387227" y="345300"/>
                  <a:pt x="554500" y="458307"/>
                </a:cubicBezTo>
                <a:lnTo>
                  <a:pt x="617411" y="496527"/>
                </a:lnTo>
                <a:lnTo>
                  <a:pt x="576626" y="521304"/>
                </a:lnTo>
                <a:cubicBezTo>
                  <a:pt x="434062" y="598749"/>
                  <a:pt x="274850" y="649431"/>
                  <a:pt x="105732" y="666606"/>
                </a:cubicBezTo>
                <a:lnTo>
                  <a:pt x="4400" y="671723"/>
                </a:lnTo>
                <a:lnTo>
                  <a:pt x="0" y="584582"/>
                </a:lnTo>
                <a:cubicBezTo>
                  <a:pt x="0" y="410933"/>
                  <a:pt x="35193" y="245503"/>
                  <a:pt x="98835" y="95036"/>
                </a:cubicBezTo>
                <a:lnTo>
                  <a:pt x="144616" y="0"/>
                </a:lnTo>
                <a:close/>
              </a:path>
            </a:pathLst>
          </a:custGeom>
          <a:solidFill>
            <a:srgbClr val="7060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504C4D9F-9C42-D9DA-4EFA-7008FF4B4AC8}"/>
              </a:ext>
            </a:extLst>
          </p:cNvPr>
          <p:cNvSpPr/>
          <p:nvPr/>
        </p:nvSpPr>
        <p:spPr>
          <a:xfrm>
            <a:off x="2226443" y="2065723"/>
            <a:ext cx="617411" cy="671723"/>
          </a:xfrm>
          <a:custGeom>
            <a:avLst/>
            <a:gdLst>
              <a:gd name="connsiteX0" fmla="*/ 472795 w 617411"/>
              <a:gd name="connsiteY0" fmla="*/ 0 h 671723"/>
              <a:gd name="connsiteX1" fmla="*/ 518576 w 617411"/>
              <a:gd name="connsiteY1" fmla="*/ 95036 h 671723"/>
              <a:gd name="connsiteX2" fmla="*/ 617411 w 617411"/>
              <a:gd name="connsiteY2" fmla="*/ 584582 h 671723"/>
              <a:gd name="connsiteX3" fmla="*/ 613011 w 617411"/>
              <a:gd name="connsiteY3" fmla="*/ 671723 h 671723"/>
              <a:gd name="connsiteX4" fmla="*/ 511679 w 617411"/>
              <a:gd name="connsiteY4" fmla="*/ 666606 h 671723"/>
              <a:gd name="connsiteX5" fmla="*/ 40785 w 617411"/>
              <a:gd name="connsiteY5" fmla="*/ 521304 h 671723"/>
              <a:gd name="connsiteX6" fmla="*/ 0 w 617411"/>
              <a:gd name="connsiteY6" fmla="*/ 496527 h 671723"/>
              <a:gd name="connsiteX7" fmla="*/ 62911 w 617411"/>
              <a:gd name="connsiteY7" fmla="*/ 458307 h 671723"/>
              <a:gd name="connsiteX8" fmla="*/ 465616 w 617411"/>
              <a:gd name="connsiteY8" fmla="*/ 14903 h 671723"/>
              <a:gd name="connsiteX9" fmla="*/ 472795 w 617411"/>
              <a:gd name="connsiteY9" fmla="*/ 0 h 67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411" h="671723">
                <a:moveTo>
                  <a:pt x="472795" y="0"/>
                </a:moveTo>
                <a:lnTo>
                  <a:pt x="518576" y="95036"/>
                </a:lnTo>
                <a:cubicBezTo>
                  <a:pt x="582218" y="245503"/>
                  <a:pt x="617411" y="410933"/>
                  <a:pt x="617411" y="584582"/>
                </a:cubicBezTo>
                <a:lnTo>
                  <a:pt x="613011" y="671723"/>
                </a:lnTo>
                <a:lnTo>
                  <a:pt x="511679" y="666606"/>
                </a:lnTo>
                <a:cubicBezTo>
                  <a:pt x="342561" y="649431"/>
                  <a:pt x="183349" y="598749"/>
                  <a:pt x="40785" y="521304"/>
                </a:cubicBezTo>
                <a:lnTo>
                  <a:pt x="0" y="496527"/>
                </a:lnTo>
                <a:lnTo>
                  <a:pt x="62911" y="458307"/>
                </a:lnTo>
                <a:cubicBezTo>
                  <a:pt x="230184" y="345300"/>
                  <a:pt x="368809" y="193108"/>
                  <a:pt x="465616" y="14903"/>
                </a:cubicBezTo>
                <a:lnTo>
                  <a:pt x="472795" y="0"/>
                </a:lnTo>
                <a:close/>
              </a:path>
            </a:pathLst>
          </a:custGeom>
          <a:solidFill>
            <a:srgbClr val="5D6A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36148B9D-B2A1-EAAB-5B7A-A2DDEBA8C0BE}"/>
              </a:ext>
            </a:extLst>
          </p:cNvPr>
          <p:cNvSpPr/>
          <p:nvPr/>
        </p:nvSpPr>
        <p:spPr>
          <a:xfrm>
            <a:off x="2226443" y="2065723"/>
            <a:ext cx="1897951" cy="1842263"/>
          </a:xfrm>
          <a:custGeom>
            <a:avLst/>
            <a:gdLst>
              <a:gd name="connsiteX0" fmla="*/ 1753335 w 1897951"/>
              <a:gd name="connsiteY0" fmla="*/ 0 h 1842263"/>
              <a:gd name="connsiteX1" fmla="*/ 1799116 w 1897951"/>
              <a:gd name="connsiteY1" fmla="*/ 95036 h 1842263"/>
              <a:gd name="connsiteX2" fmla="*/ 1897951 w 1897951"/>
              <a:gd name="connsiteY2" fmla="*/ 584582 h 1842263"/>
              <a:gd name="connsiteX3" fmla="*/ 640270 w 1897951"/>
              <a:gd name="connsiteY3" fmla="*/ 1842263 h 1842263"/>
              <a:gd name="connsiteX4" fmla="*/ 40785 w 1897951"/>
              <a:gd name="connsiteY4" fmla="*/ 1690468 h 1842263"/>
              <a:gd name="connsiteX5" fmla="*/ 0 w 1897951"/>
              <a:gd name="connsiteY5" fmla="*/ 1665691 h 1842263"/>
              <a:gd name="connsiteX6" fmla="*/ 62911 w 1897951"/>
              <a:gd name="connsiteY6" fmla="*/ 1627471 h 1842263"/>
              <a:gd name="connsiteX7" fmla="*/ 610918 w 1897951"/>
              <a:gd name="connsiteY7" fmla="*/ 713173 h 1842263"/>
              <a:gd name="connsiteX8" fmla="*/ 613011 w 1897951"/>
              <a:gd name="connsiteY8" fmla="*/ 671723 h 1842263"/>
              <a:gd name="connsiteX9" fmla="*/ 640270 w 1897951"/>
              <a:gd name="connsiteY9" fmla="*/ 673099 h 1842263"/>
              <a:gd name="connsiteX10" fmla="*/ 1746156 w 1897951"/>
              <a:gd name="connsiteY10" fmla="*/ 14903 h 1842263"/>
              <a:gd name="connsiteX11" fmla="*/ 1753335 w 1897951"/>
              <a:gd name="connsiteY11" fmla="*/ 0 h 18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7951" h="1842263">
                <a:moveTo>
                  <a:pt x="1753335" y="0"/>
                </a:moveTo>
                <a:lnTo>
                  <a:pt x="1799116" y="95036"/>
                </a:lnTo>
                <a:cubicBezTo>
                  <a:pt x="1862758" y="245503"/>
                  <a:pt x="1897951" y="410933"/>
                  <a:pt x="1897951" y="584582"/>
                </a:cubicBezTo>
                <a:cubicBezTo>
                  <a:pt x="1897951" y="1279180"/>
                  <a:pt x="1334868" y="1842263"/>
                  <a:pt x="640270" y="1842263"/>
                </a:cubicBezTo>
                <a:cubicBezTo>
                  <a:pt x="423208" y="1842263"/>
                  <a:pt x="218990" y="1787275"/>
                  <a:pt x="40785" y="1690468"/>
                </a:cubicBezTo>
                <a:lnTo>
                  <a:pt x="0" y="1665691"/>
                </a:lnTo>
                <a:lnTo>
                  <a:pt x="62911" y="1627471"/>
                </a:lnTo>
                <a:cubicBezTo>
                  <a:pt x="364002" y="1424058"/>
                  <a:pt x="572274" y="1093689"/>
                  <a:pt x="610918" y="713173"/>
                </a:cubicBezTo>
                <a:lnTo>
                  <a:pt x="613011" y="671723"/>
                </a:lnTo>
                <a:lnTo>
                  <a:pt x="640270" y="673099"/>
                </a:lnTo>
                <a:cubicBezTo>
                  <a:pt x="1117806" y="673099"/>
                  <a:pt x="1533181" y="406954"/>
                  <a:pt x="1746156" y="14903"/>
                </a:cubicBezTo>
                <a:lnTo>
                  <a:pt x="1753335" y="0"/>
                </a:lnTo>
                <a:close/>
              </a:path>
            </a:pathLst>
          </a:custGeom>
          <a:solidFill>
            <a:srgbClr val="ADB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7787407-33E4-9DF7-2EB1-4747A022F70D}"/>
              </a:ext>
            </a:extLst>
          </p:cNvPr>
          <p:cNvSpPr txBox="1"/>
          <p:nvPr/>
        </p:nvSpPr>
        <p:spPr>
          <a:xfrm>
            <a:off x="222374" y="4792276"/>
            <a:ext cx="499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Joint entropy of X and Y conditioned on their past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8AFD5393-8CDF-ED02-AF6C-6F83ABD3D822}"/>
              </a:ext>
            </a:extLst>
          </p:cNvPr>
          <p:cNvSpPr/>
          <p:nvPr/>
        </p:nvSpPr>
        <p:spPr>
          <a:xfrm>
            <a:off x="1753647" y="1569197"/>
            <a:ext cx="945590" cy="993053"/>
          </a:xfrm>
          <a:custGeom>
            <a:avLst/>
            <a:gdLst>
              <a:gd name="connsiteX0" fmla="*/ 472795 w 945590"/>
              <a:gd name="connsiteY0" fmla="*/ 0 h 993053"/>
              <a:gd name="connsiteX1" fmla="*/ 535706 w 945590"/>
              <a:gd name="connsiteY1" fmla="*/ 38219 h 993053"/>
              <a:gd name="connsiteX2" fmla="*/ 938411 w 945590"/>
              <a:gd name="connsiteY2" fmla="*/ 481623 h 993053"/>
              <a:gd name="connsiteX3" fmla="*/ 945590 w 945590"/>
              <a:gd name="connsiteY3" fmla="*/ 496526 h 993053"/>
              <a:gd name="connsiteX4" fmla="*/ 938411 w 945590"/>
              <a:gd name="connsiteY4" fmla="*/ 511429 h 993053"/>
              <a:gd name="connsiteX5" fmla="*/ 535706 w 945590"/>
              <a:gd name="connsiteY5" fmla="*/ 954833 h 993053"/>
              <a:gd name="connsiteX6" fmla="*/ 472795 w 945590"/>
              <a:gd name="connsiteY6" fmla="*/ 993053 h 993053"/>
              <a:gd name="connsiteX7" fmla="*/ 409884 w 945590"/>
              <a:gd name="connsiteY7" fmla="*/ 954833 h 993053"/>
              <a:gd name="connsiteX8" fmla="*/ 7179 w 945590"/>
              <a:gd name="connsiteY8" fmla="*/ 511429 h 993053"/>
              <a:gd name="connsiteX9" fmla="*/ 0 w 945590"/>
              <a:gd name="connsiteY9" fmla="*/ 496526 h 993053"/>
              <a:gd name="connsiteX10" fmla="*/ 7179 w 945590"/>
              <a:gd name="connsiteY10" fmla="*/ 481623 h 993053"/>
              <a:gd name="connsiteX11" fmla="*/ 409884 w 945590"/>
              <a:gd name="connsiteY11" fmla="*/ 38219 h 993053"/>
              <a:gd name="connsiteX12" fmla="*/ 472795 w 945590"/>
              <a:gd name="connsiteY12" fmla="*/ 0 h 99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5590" h="993053">
                <a:moveTo>
                  <a:pt x="472795" y="0"/>
                </a:moveTo>
                <a:lnTo>
                  <a:pt x="535706" y="38219"/>
                </a:lnTo>
                <a:cubicBezTo>
                  <a:pt x="702979" y="151226"/>
                  <a:pt x="841604" y="303418"/>
                  <a:pt x="938411" y="481623"/>
                </a:cubicBezTo>
                <a:lnTo>
                  <a:pt x="945590" y="496526"/>
                </a:lnTo>
                <a:lnTo>
                  <a:pt x="938411" y="511429"/>
                </a:lnTo>
                <a:cubicBezTo>
                  <a:pt x="841604" y="689634"/>
                  <a:pt x="702979" y="841826"/>
                  <a:pt x="535706" y="954833"/>
                </a:cubicBezTo>
                <a:lnTo>
                  <a:pt x="472795" y="993053"/>
                </a:lnTo>
                <a:lnTo>
                  <a:pt x="409884" y="954833"/>
                </a:lnTo>
                <a:cubicBezTo>
                  <a:pt x="242611" y="841826"/>
                  <a:pt x="103986" y="689634"/>
                  <a:pt x="7179" y="511429"/>
                </a:cubicBezTo>
                <a:lnTo>
                  <a:pt x="0" y="496526"/>
                </a:lnTo>
                <a:lnTo>
                  <a:pt x="7179" y="481623"/>
                </a:lnTo>
                <a:cubicBezTo>
                  <a:pt x="103986" y="303418"/>
                  <a:pt x="242611" y="151226"/>
                  <a:pt x="409884" y="38219"/>
                </a:cubicBezTo>
                <a:lnTo>
                  <a:pt x="472795" y="0"/>
                </a:lnTo>
                <a:close/>
              </a:path>
            </a:pathLst>
          </a:custGeom>
          <a:solidFill>
            <a:srgbClr val="575C4B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8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93">
            <a:extLst>
              <a:ext uri="{FF2B5EF4-FFF2-40B4-BE49-F238E27FC236}">
                <a16:creationId xmlns:a16="http://schemas.microsoft.com/office/drawing/2014/main" id="{0785789A-B73E-C136-F520-67ADDE7FE318}"/>
              </a:ext>
            </a:extLst>
          </p:cNvPr>
          <p:cNvSpPr/>
          <p:nvPr/>
        </p:nvSpPr>
        <p:spPr>
          <a:xfrm>
            <a:off x="8452642" y="400032"/>
            <a:ext cx="1226022" cy="1169164"/>
          </a:xfrm>
          <a:custGeom>
            <a:avLst/>
            <a:gdLst>
              <a:gd name="connsiteX0" fmla="*/ 613011 w 1226022"/>
              <a:gd name="connsiteY0" fmla="*/ 0 h 1169164"/>
              <a:gd name="connsiteX1" fmla="*/ 675922 w 1226022"/>
              <a:gd name="connsiteY1" fmla="*/ 38219 h 1169164"/>
              <a:gd name="connsiteX2" fmla="*/ 1223929 w 1226022"/>
              <a:gd name="connsiteY2" fmla="*/ 952517 h 1169164"/>
              <a:gd name="connsiteX3" fmla="*/ 1226022 w 1226022"/>
              <a:gd name="connsiteY3" fmla="*/ 993967 h 1169164"/>
              <a:gd name="connsiteX4" fmla="*/ 1124690 w 1226022"/>
              <a:gd name="connsiteY4" fmla="*/ 999084 h 1169164"/>
              <a:gd name="connsiteX5" fmla="*/ 653796 w 1226022"/>
              <a:gd name="connsiteY5" fmla="*/ 1144386 h 1169164"/>
              <a:gd name="connsiteX6" fmla="*/ 613011 w 1226022"/>
              <a:gd name="connsiteY6" fmla="*/ 1169164 h 1169164"/>
              <a:gd name="connsiteX7" fmla="*/ 572226 w 1226022"/>
              <a:gd name="connsiteY7" fmla="*/ 1144386 h 1169164"/>
              <a:gd name="connsiteX8" fmla="*/ 101332 w 1226022"/>
              <a:gd name="connsiteY8" fmla="*/ 999084 h 1169164"/>
              <a:gd name="connsiteX9" fmla="*/ 0 w 1226022"/>
              <a:gd name="connsiteY9" fmla="*/ 993967 h 1169164"/>
              <a:gd name="connsiteX10" fmla="*/ 2093 w 1226022"/>
              <a:gd name="connsiteY10" fmla="*/ 952517 h 1169164"/>
              <a:gd name="connsiteX11" fmla="*/ 550100 w 1226022"/>
              <a:gd name="connsiteY11" fmla="*/ 38219 h 1169164"/>
              <a:gd name="connsiteX12" fmla="*/ 613011 w 1226022"/>
              <a:gd name="connsiteY12" fmla="*/ 0 h 116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6022" h="1169164">
                <a:moveTo>
                  <a:pt x="613011" y="0"/>
                </a:moveTo>
                <a:lnTo>
                  <a:pt x="675922" y="38219"/>
                </a:lnTo>
                <a:cubicBezTo>
                  <a:pt x="977013" y="241632"/>
                  <a:pt x="1185285" y="572001"/>
                  <a:pt x="1223929" y="952517"/>
                </a:cubicBezTo>
                <a:lnTo>
                  <a:pt x="1226022" y="993967"/>
                </a:lnTo>
                <a:lnTo>
                  <a:pt x="1124690" y="999084"/>
                </a:lnTo>
                <a:cubicBezTo>
                  <a:pt x="955572" y="1016259"/>
                  <a:pt x="796360" y="1066941"/>
                  <a:pt x="653796" y="1144386"/>
                </a:cubicBezTo>
                <a:lnTo>
                  <a:pt x="613011" y="1169164"/>
                </a:lnTo>
                <a:lnTo>
                  <a:pt x="572226" y="1144386"/>
                </a:lnTo>
                <a:cubicBezTo>
                  <a:pt x="429662" y="1066941"/>
                  <a:pt x="270450" y="1016259"/>
                  <a:pt x="101332" y="999084"/>
                </a:cubicBezTo>
                <a:lnTo>
                  <a:pt x="0" y="993967"/>
                </a:lnTo>
                <a:lnTo>
                  <a:pt x="2093" y="952517"/>
                </a:lnTo>
                <a:cubicBezTo>
                  <a:pt x="40737" y="572001"/>
                  <a:pt x="249009" y="241632"/>
                  <a:pt x="550100" y="38219"/>
                </a:cubicBezTo>
                <a:lnTo>
                  <a:pt x="613011" y="0"/>
                </a:lnTo>
                <a:close/>
              </a:path>
            </a:pathLst>
          </a:custGeom>
          <a:solidFill>
            <a:srgbClr val="8C9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D4AAD5F8-DBAB-50A0-4F54-F6BCF2C333EC}"/>
              </a:ext>
            </a:extLst>
          </p:cNvPr>
          <p:cNvSpPr/>
          <p:nvPr/>
        </p:nvSpPr>
        <p:spPr>
          <a:xfrm>
            <a:off x="7312318" y="1392623"/>
            <a:ext cx="1280540" cy="1346198"/>
          </a:xfrm>
          <a:custGeom>
            <a:avLst/>
            <a:gdLst>
              <a:gd name="connsiteX0" fmla="*/ 1113065 w 1280540"/>
              <a:gd name="connsiteY0" fmla="*/ 0 h 1346198"/>
              <a:gd name="connsiteX1" fmla="*/ 1140324 w 1280540"/>
              <a:gd name="connsiteY1" fmla="*/ 1376 h 1346198"/>
              <a:gd name="connsiteX2" fmla="*/ 1135924 w 1280540"/>
              <a:gd name="connsiteY2" fmla="*/ 88517 h 1346198"/>
              <a:gd name="connsiteX3" fmla="*/ 1234759 w 1280540"/>
              <a:gd name="connsiteY3" fmla="*/ 578063 h 1346198"/>
              <a:gd name="connsiteX4" fmla="*/ 1280540 w 1280540"/>
              <a:gd name="connsiteY4" fmla="*/ 673099 h 1346198"/>
              <a:gd name="connsiteX5" fmla="*/ 1234759 w 1280540"/>
              <a:gd name="connsiteY5" fmla="*/ 768135 h 1346198"/>
              <a:gd name="connsiteX6" fmla="*/ 1135924 w 1280540"/>
              <a:gd name="connsiteY6" fmla="*/ 1257681 h 1346198"/>
              <a:gd name="connsiteX7" fmla="*/ 1140324 w 1280540"/>
              <a:gd name="connsiteY7" fmla="*/ 1344822 h 1346198"/>
              <a:gd name="connsiteX8" fmla="*/ 1113065 w 1280540"/>
              <a:gd name="connsiteY8" fmla="*/ 1346198 h 1346198"/>
              <a:gd name="connsiteX9" fmla="*/ 7179 w 1280540"/>
              <a:gd name="connsiteY9" fmla="*/ 688002 h 1346198"/>
              <a:gd name="connsiteX10" fmla="*/ 0 w 1280540"/>
              <a:gd name="connsiteY10" fmla="*/ 673099 h 1346198"/>
              <a:gd name="connsiteX11" fmla="*/ 7179 w 1280540"/>
              <a:gd name="connsiteY11" fmla="*/ 658196 h 1346198"/>
              <a:gd name="connsiteX12" fmla="*/ 1113065 w 1280540"/>
              <a:gd name="connsiteY12" fmla="*/ 0 h 13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0540" h="1346198">
                <a:moveTo>
                  <a:pt x="1113065" y="0"/>
                </a:moveTo>
                <a:lnTo>
                  <a:pt x="1140324" y="1376"/>
                </a:lnTo>
                <a:lnTo>
                  <a:pt x="1135924" y="88517"/>
                </a:lnTo>
                <a:cubicBezTo>
                  <a:pt x="1135924" y="262167"/>
                  <a:pt x="1171117" y="427596"/>
                  <a:pt x="1234759" y="578063"/>
                </a:cubicBezTo>
                <a:lnTo>
                  <a:pt x="1280540" y="673099"/>
                </a:lnTo>
                <a:lnTo>
                  <a:pt x="1234759" y="768135"/>
                </a:lnTo>
                <a:cubicBezTo>
                  <a:pt x="1171117" y="918602"/>
                  <a:pt x="1135924" y="1084032"/>
                  <a:pt x="1135924" y="1257681"/>
                </a:cubicBezTo>
                <a:lnTo>
                  <a:pt x="1140324" y="1344822"/>
                </a:lnTo>
                <a:lnTo>
                  <a:pt x="1113065" y="1346198"/>
                </a:lnTo>
                <a:cubicBezTo>
                  <a:pt x="635529" y="1346198"/>
                  <a:pt x="220154" y="1080053"/>
                  <a:pt x="7179" y="688002"/>
                </a:cubicBezTo>
                <a:lnTo>
                  <a:pt x="0" y="673099"/>
                </a:lnTo>
                <a:lnTo>
                  <a:pt x="7179" y="658196"/>
                </a:lnTo>
                <a:cubicBezTo>
                  <a:pt x="220154" y="266145"/>
                  <a:pt x="635529" y="0"/>
                  <a:pt x="1113065" y="0"/>
                </a:cubicBezTo>
                <a:close/>
              </a:path>
            </a:pathLst>
          </a:custGeom>
          <a:solidFill>
            <a:srgbClr val="976C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32076C4-EA87-BB9F-B593-06448B71D16A}"/>
              </a:ext>
            </a:extLst>
          </p:cNvPr>
          <p:cNvSpPr/>
          <p:nvPr/>
        </p:nvSpPr>
        <p:spPr>
          <a:xfrm>
            <a:off x="9538448" y="1392623"/>
            <a:ext cx="1280540" cy="1346198"/>
          </a:xfrm>
          <a:custGeom>
            <a:avLst/>
            <a:gdLst>
              <a:gd name="connsiteX0" fmla="*/ 167475 w 1280540"/>
              <a:gd name="connsiteY0" fmla="*/ 0 h 1346198"/>
              <a:gd name="connsiteX1" fmla="*/ 1273361 w 1280540"/>
              <a:gd name="connsiteY1" fmla="*/ 658196 h 1346198"/>
              <a:gd name="connsiteX2" fmla="*/ 1280540 w 1280540"/>
              <a:gd name="connsiteY2" fmla="*/ 673099 h 1346198"/>
              <a:gd name="connsiteX3" fmla="*/ 1273361 w 1280540"/>
              <a:gd name="connsiteY3" fmla="*/ 688002 h 1346198"/>
              <a:gd name="connsiteX4" fmla="*/ 167475 w 1280540"/>
              <a:gd name="connsiteY4" fmla="*/ 1346198 h 1346198"/>
              <a:gd name="connsiteX5" fmla="*/ 140216 w 1280540"/>
              <a:gd name="connsiteY5" fmla="*/ 1344822 h 1346198"/>
              <a:gd name="connsiteX6" fmla="*/ 144616 w 1280540"/>
              <a:gd name="connsiteY6" fmla="*/ 1257681 h 1346198"/>
              <a:gd name="connsiteX7" fmla="*/ 45781 w 1280540"/>
              <a:gd name="connsiteY7" fmla="*/ 768135 h 1346198"/>
              <a:gd name="connsiteX8" fmla="*/ 0 w 1280540"/>
              <a:gd name="connsiteY8" fmla="*/ 673099 h 1346198"/>
              <a:gd name="connsiteX9" fmla="*/ 45781 w 1280540"/>
              <a:gd name="connsiteY9" fmla="*/ 578063 h 1346198"/>
              <a:gd name="connsiteX10" fmla="*/ 144616 w 1280540"/>
              <a:gd name="connsiteY10" fmla="*/ 88517 h 1346198"/>
              <a:gd name="connsiteX11" fmla="*/ 140216 w 1280540"/>
              <a:gd name="connsiteY11" fmla="*/ 1376 h 1346198"/>
              <a:gd name="connsiteX12" fmla="*/ 167475 w 1280540"/>
              <a:gd name="connsiteY12" fmla="*/ 0 h 134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80540" h="1346198">
                <a:moveTo>
                  <a:pt x="167475" y="0"/>
                </a:moveTo>
                <a:cubicBezTo>
                  <a:pt x="645011" y="0"/>
                  <a:pt x="1060386" y="266145"/>
                  <a:pt x="1273361" y="658196"/>
                </a:cubicBezTo>
                <a:lnTo>
                  <a:pt x="1280540" y="673099"/>
                </a:lnTo>
                <a:lnTo>
                  <a:pt x="1273361" y="688002"/>
                </a:lnTo>
                <a:cubicBezTo>
                  <a:pt x="1060386" y="1080053"/>
                  <a:pt x="645011" y="1346198"/>
                  <a:pt x="167475" y="1346198"/>
                </a:cubicBezTo>
                <a:lnTo>
                  <a:pt x="140216" y="1344822"/>
                </a:lnTo>
                <a:lnTo>
                  <a:pt x="144616" y="1257681"/>
                </a:lnTo>
                <a:cubicBezTo>
                  <a:pt x="144616" y="1084032"/>
                  <a:pt x="109423" y="918602"/>
                  <a:pt x="45781" y="768135"/>
                </a:cubicBezTo>
                <a:lnTo>
                  <a:pt x="0" y="673099"/>
                </a:lnTo>
                <a:lnTo>
                  <a:pt x="45781" y="578063"/>
                </a:lnTo>
                <a:cubicBezTo>
                  <a:pt x="109423" y="427596"/>
                  <a:pt x="144616" y="262167"/>
                  <a:pt x="144616" y="88517"/>
                </a:cubicBezTo>
                <a:lnTo>
                  <a:pt x="140216" y="1376"/>
                </a:lnTo>
                <a:lnTo>
                  <a:pt x="167475" y="0"/>
                </a:lnTo>
                <a:close/>
              </a:path>
            </a:pathLst>
          </a:custGeom>
          <a:solidFill>
            <a:srgbClr val="738F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8AFD5393-8CDF-ED02-AF6C-6F83ABD3D822}"/>
              </a:ext>
            </a:extLst>
          </p:cNvPr>
          <p:cNvSpPr/>
          <p:nvPr/>
        </p:nvSpPr>
        <p:spPr>
          <a:xfrm>
            <a:off x="8592858" y="1569197"/>
            <a:ext cx="945590" cy="993053"/>
          </a:xfrm>
          <a:custGeom>
            <a:avLst/>
            <a:gdLst>
              <a:gd name="connsiteX0" fmla="*/ 472795 w 945590"/>
              <a:gd name="connsiteY0" fmla="*/ 0 h 993053"/>
              <a:gd name="connsiteX1" fmla="*/ 535706 w 945590"/>
              <a:gd name="connsiteY1" fmla="*/ 38219 h 993053"/>
              <a:gd name="connsiteX2" fmla="*/ 938411 w 945590"/>
              <a:gd name="connsiteY2" fmla="*/ 481623 h 993053"/>
              <a:gd name="connsiteX3" fmla="*/ 945590 w 945590"/>
              <a:gd name="connsiteY3" fmla="*/ 496526 h 993053"/>
              <a:gd name="connsiteX4" fmla="*/ 938411 w 945590"/>
              <a:gd name="connsiteY4" fmla="*/ 511429 h 993053"/>
              <a:gd name="connsiteX5" fmla="*/ 535706 w 945590"/>
              <a:gd name="connsiteY5" fmla="*/ 954833 h 993053"/>
              <a:gd name="connsiteX6" fmla="*/ 472795 w 945590"/>
              <a:gd name="connsiteY6" fmla="*/ 993053 h 993053"/>
              <a:gd name="connsiteX7" fmla="*/ 409884 w 945590"/>
              <a:gd name="connsiteY7" fmla="*/ 954833 h 993053"/>
              <a:gd name="connsiteX8" fmla="*/ 7179 w 945590"/>
              <a:gd name="connsiteY8" fmla="*/ 511429 h 993053"/>
              <a:gd name="connsiteX9" fmla="*/ 0 w 945590"/>
              <a:gd name="connsiteY9" fmla="*/ 496526 h 993053"/>
              <a:gd name="connsiteX10" fmla="*/ 7179 w 945590"/>
              <a:gd name="connsiteY10" fmla="*/ 481623 h 993053"/>
              <a:gd name="connsiteX11" fmla="*/ 409884 w 945590"/>
              <a:gd name="connsiteY11" fmla="*/ 38219 h 993053"/>
              <a:gd name="connsiteX12" fmla="*/ 472795 w 945590"/>
              <a:gd name="connsiteY12" fmla="*/ 0 h 99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5590" h="993053">
                <a:moveTo>
                  <a:pt x="472795" y="0"/>
                </a:moveTo>
                <a:lnTo>
                  <a:pt x="535706" y="38219"/>
                </a:lnTo>
                <a:cubicBezTo>
                  <a:pt x="702979" y="151226"/>
                  <a:pt x="841604" y="303418"/>
                  <a:pt x="938411" y="481623"/>
                </a:cubicBezTo>
                <a:lnTo>
                  <a:pt x="945590" y="496526"/>
                </a:lnTo>
                <a:lnTo>
                  <a:pt x="938411" y="511429"/>
                </a:lnTo>
                <a:cubicBezTo>
                  <a:pt x="841604" y="689634"/>
                  <a:pt x="702979" y="841826"/>
                  <a:pt x="535706" y="954833"/>
                </a:cubicBezTo>
                <a:lnTo>
                  <a:pt x="472795" y="993053"/>
                </a:lnTo>
                <a:lnTo>
                  <a:pt x="409884" y="954833"/>
                </a:lnTo>
                <a:cubicBezTo>
                  <a:pt x="242611" y="841826"/>
                  <a:pt x="103986" y="689634"/>
                  <a:pt x="7179" y="511429"/>
                </a:cubicBezTo>
                <a:lnTo>
                  <a:pt x="0" y="496526"/>
                </a:lnTo>
                <a:lnTo>
                  <a:pt x="7179" y="481623"/>
                </a:lnTo>
                <a:cubicBezTo>
                  <a:pt x="103986" y="303418"/>
                  <a:pt x="242611" y="151226"/>
                  <a:pt x="409884" y="38219"/>
                </a:cubicBezTo>
                <a:lnTo>
                  <a:pt x="472795" y="0"/>
                </a:lnTo>
                <a:close/>
              </a:path>
            </a:pathLst>
          </a:custGeom>
          <a:solidFill>
            <a:srgbClr val="575C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7959350-EC07-60C6-98D2-598785951A68}"/>
              </a:ext>
            </a:extLst>
          </p:cNvPr>
          <p:cNvSpPr/>
          <p:nvPr/>
        </p:nvSpPr>
        <p:spPr>
          <a:xfrm>
            <a:off x="8452642" y="2562249"/>
            <a:ext cx="1226022" cy="1169164"/>
          </a:xfrm>
          <a:custGeom>
            <a:avLst/>
            <a:gdLst>
              <a:gd name="connsiteX0" fmla="*/ 613011 w 1226022"/>
              <a:gd name="connsiteY0" fmla="*/ 0 h 1169164"/>
              <a:gd name="connsiteX1" fmla="*/ 653796 w 1226022"/>
              <a:gd name="connsiteY1" fmla="*/ 24777 h 1169164"/>
              <a:gd name="connsiteX2" fmla="*/ 1124690 w 1226022"/>
              <a:gd name="connsiteY2" fmla="*/ 170079 h 1169164"/>
              <a:gd name="connsiteX3" fmla="*/ 1226022 w 1226022"/>
              <a:gd name="connsiteY3" fmla="*/ 175196 h 1169164"/>
              <a:gd name="connsiteX4" fmla="*/ 1223929 w 1226022"/>
              <a:gd name="connsiteY4" fmla="*/ 216646 h 1169164"/>
              <a:gd name="connsiteX5" fmla="*/ 675922 w 1226022"/>
              <a:gd name="connsiteY5" fmla="*/ 1130944 h 1169164"/>
              <a:gd name="connsiteX6" fmla="*/ 613011 w 1226022"/>
              <a:gd name="connsiteY6" fmla="*/ 1169164 h 1169164"/>
              <a:gd name="connsiteX7" fmla="*/ 550100 w 1226022"/>
              <a:gd name="connsiteY7" fmla="*/ 1130944 h 1169164"/>
              <a:gd name="connsiteX8" fmla="*/ 2093 w 1226022"/>
              <a:gd name="connsiteY8" fmla="*/ 216646 h 1169164"/>
              <a:gd name="connsiteX9" fmla="*/ 0 w 1226022"/>
              <a:gd name="connsiteY9" fmla="*/ 175196 h 1169164"/>
              <a:gd name="connsiteX10" fmla="*/ 101332 w 1226022"/>
              <a:gd name="connsiteY10" fmla="*/ 170079 h 1169164"/>
              <a:gd name="connsiteX11" fmla="*/ 572226 w 1226022"/>
              <a:gd name="connsiteY11" fmla="*/ 24777 h 1169164"/>
              <a:gd name="connsiteX12" fmla="*/ 613011 w 1226022"/>
              <a:gd name="connsiteY12" fmla="*/ 0 h 116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6022" h="1169164">
                <a:moveTo>
                  <a:pt x="613011" y="0"/>
                </a:moveTo>
                <a:lnTo>
                  <a:pt x="653796" y="24777"/>
                </a:lnTo>
                <a:cubicBezTo>
                  <a:pt x="796360" y="102222"/>
                  <a:pt x="955572" y="152904"/>
                  <a:pt x="1124690" y="170079"/>
                </a:cubicBezTo>
                <a:lnTo>
                  <a:pt x="1226022" y="175196"/>
                </a:lnTo>
                <a:lnTo>
                  <a:pt x="1223929" y="216646"/>
                </a:lnTo>
                <a:cubicBezTo>
                  <a:pt x="1185285" y="597162"/>
                  <a:pt x="977013" y="927531"/>
                  <a:pt x="675922" y="1130944"/>
                </a:cubicBezTo>
                <a:lnTo>
                  <a:pt x="613011" y="1169164"/>
                </a:lnTo>
                <a:lnTo>
                  <a:pt x="550100" y="1130944"/>
                </a:lnTo>
                <a:cubicBezTo>
                  <a:pt x="249009" y="927531"/>
                  <a:pt x="40737" y="597162"/>
                  <a:pt x="2093" y="216646"/>
                </a:cubicBezTo>
                <a:lnTo>
                  <a:pt x="0" y="175196"/>
                </a:lnTo>
                <a:lnTo>
                  <a:pt x="101332" y="170079"/>
                </a:lnTo>
                <a:cubicBezTo>
                  <a:pt x="270450" y="152904"/>
                  <a:pt x="429662" y="102222"/>
                  <a:pt x="572226" y="24777"/>
                </a:cubicBezTo>
                <a:lnTo>
                  <a:pt x="613011" y="0"/>
                </a:lnTo>
                <a:close/>
              </a:path>
            </a:pathLst>
          </a:custGeom>
          <a:solidFill>
            <a:srgbClr val="7F82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683F6B4-0A14-B239-C0F3-11D1E059551D}"/>
              </a:ext>
            </a:extLst>
          </p:cNvPr>
          <p:cNvSpPr/>
          <p:nvPr/>
        </p:nvSpPr>
        <p:spPr>
          <a:xfrm>
            <a:off x="7167703" y="223460"/>
            <a:ext cx="1897951" cy="1842263"/>
          </a:xfrm>
          <a:custGeom>
            <a:avLst/>
            <a:gdLst>
              <a:gd name="connsiteX0" fmla="*/ 1257681 w 1897951"/>
              <a:gd name="connsiteY0" fmla="*/ 0 h 1842263"/>
              <a:gd name="connsiteX1" fmla="*/ 1857166 w 1897951"/>
              <a:gd name="connsiteY1" fmla="*/ 151795 h 1842263"/>
              <a:gd name="connsiteX2" fmla="*/ 1897951 w 1897951"/>
              <a:gd name="connsiteY2" fmla="*/ 176573 h 1842263"/>
              <a:gd name="connsiteX3" fmla="*/ 1835040 w 1897951"/>
              <a:gd name="connsiteY3" fmla="*/ 214792 h 1842263"/>
              <a:gd name="connsiteX4" fmla="*/ 1287033 w 1897951"/>
              <a:gd name="connsiteY4" fmla="*/ 1129090 h 1842263"/>
              <a:gd name="connsiteX5" fmla="*/ 1284940 w 1897951"/>
              <a:gd name="connsiteY5" fmla="*/ 1170540 h 1842263"/>
              <a:gd name="connsiteX6" fmla="*/ 1257681 w 1897951"/>
              <a:gd name="connsiteY6" fmla="*/ 1169164 h 1842263"/>
              <a:gd name="connsiteX7" fmla="*/ 151795 w 1897951"/>
              <a:gd name="connsiteY7" fmla="*/ 1827360 h 1842263"/>
              <a:gd name="connsiteX8" fmla="*/ 144616 w 1897951"/>
              <a:gd name="connsiteY8" fmla="*/ 1842263 h 1842263"/>
              <a:gd name="connsiteX9" fmla="*/ 98835 w 1897951"/>
              <a:gd name="connsiteY9" fmla="*/ 1747227 h 1842263"/>
              <a:gd name="connsiteX10" fmla="*/ 0 w 1897951"/>
              <a:gd name="connsiteY10" fmla="*/ 1257681 h 1842263"/>
              <a:gd name="connsiteX11" fmla="*/ 1257681 w 1897951"/>
              <a:gd name="connsiteY11" fmla="*/ 0 h 18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7951" h="1842263">
                <a:moveTo>
                  <a:pt x="1257681" y="0"/>
                </a:moveTo>
                <a:cubicBezTo>
                  <a:pt x="1474743" y="0"/>
                  <a:pt x="1678961" y="54989"/>
                  <a:pt x="1857166" y="151795"/>
                </a:cubicBezTo>
                <a:lnTo>
                  <a:pt x="1897951" y="176573"/>
                </a:lnTo>
                <a:lnTo>
                  <a:pt x="1835040" y="214792"/>
                </a:lnTo>
                <a:cubicBezTo>
                  <a:pt x="1533949" y="418205"/>
                  <a:pt x="1325677" y="748574"/>
                  <a:pt x="1287033" y="1129090"/>
                </a:cubicBezTo>
                <a:lnTo>
                  <a:pt x="1284940" y="1170540"/>
                </a:lnTo>
                <a:lnTo>
                  <a:pt x="1257681" y="1169164"/>
                </a:lnTo>
                <a:cubicBezTo>
                  <a:pt x="780145" y="1169164"/>
                  <a:pt x="364770" y="1435309"/>
                  <a:pt x="151795" y="1827360"/>
                </a:cubicBezTo>
                <a:lnTo>
                  <a:pt x="144616" y="1842263"/>
                </a:lnTo>
                <a:lnTo>
                  <a:pt x="98835" y="1747227"/>
                </a:lnTo>
                <a:cubicBezTo>
                  <a:pt x="35192" y="1596760"/>
                  <a:pt x="0" y="1431331"/>
                  <a:pt x="0" y="1257681"/>
                </a:cubicBezTo>
                <a:cubicBezTo>
                  <a:pt x="0" y="563083"/>
                  <a:pt x="563083" y="0"/>
                  <a:pt x="1257681" y="0"/>
                </a:cubicBezTo>
                <a:close/>
              </a:path>
            </a:pathLst>
          </a:custGeom>
          <a:solidFill>
            <a:srgbClr val="D19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8F5E2E87-1709-0DD4-0EC4-335BBD378DFF}"/>
              </a:ext>
            </a:extLst>
          </p:cNvPr>
          <p:cNvSpPr/>
          <p:nvPr/>
        </p:nvSpPr>
        <p:spPr>
          <a:xfrm>
            <a:off x="9065654" y="223460"/>
            <a:ext cx="1897951" cy="1842263"/>
          </a:xfrm>
          <a:custGeom>
            <a:avLst/>
            <a:gdLst>
              <a:gd name="connsiteX0" fmla="*/ 640270 w 1897951"/>
              <a:gd name="connsiteY0" fmla="*/ 0 h 1842263"/>
              <a:gd name="connsiteX1" fmla="*/ 1897951 w 1897951"/>
              <a:gd name="connsiteY1" fmla="*/ 1257681 h 1842263"/>
              <a:gd name="connsiteX2" fmla="*/ 1799116 w 1897951"/>
              <a:gd name="connsiteY2" fmla="*/ 1747227 h 1842263"/>
              <a:gd name="connsiteX3" fmla="*/ 1753335 w 1897951"/>
              <a:gd name="connsiteY3" fmla="*/ 1842263 h 1842263"/>
              <a:gd name="connsiteX4" fmla="*/ 1746156 w 1897951"/>
              <a:gd name="connsiteY4" fmla="*/ 1827360 h 1842263"/>
              <a:gd name="connsiteX5" fmla="*/ 640270 w 1897951"/>
              <a:gd name="connsiteY5" fmla="*/ 1169164 h 1842263"/>
              <a:gd name="connsiteX6" fmla="*/ 613011 w 1897951"/>
              <a:gd name="connsiteY6" fmla="*/ 1170540 h 1842263"/>
              <a:gd name="connsiteX7" fmla="*/ 610918 w 1897951"/>
              <a:gd name="connsiteY7" fmla="*/ 1129090 h 1842263"/>
              <a:gd name="connsiteX8" fmla="*/ 62911 w 1897951"/>
              <a:gd name="connsiteY8" fmla="*/ 214792 h 1842263"/>
              <a:gd name="connsiteX9" fmla="*/ 0 w 1897951"/>
              <a:gd name="connsiteY9" fmla="*/ 176573 h 1842263"/>
              <a:gd name="connsiteX10" fmla="*/ 40785 w 1897951"/>
              <a:gd name="connsiteY10" fmla="*/ 151795 h 1842263"/>
              <a:gd name="connsiteX11" fmla="*/ 640270 w 1897951"/>
              <a:gd name="connsiteY11" fmla="*/ 0 h 18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7951" h="1842263">
                <a:moveTo>
                  <a:pt x="640270" y="0"/>
                </a:moveTo>
                <a:cubicBezTo>
                  <a:pt x="1334868" y="0"/>
                  <a:pt x="1897951" y="563083"/>
                  <a:pt x="1897951" y="1257681"/>
                </a:cubicBezTo>
                <a:cubicBezTo>
                  <a:pt x="1897951" y="1431331"/>
                  <a:pt x="1862758" y="1596760"/>
                  <a:pt x="1799116" y="1747227"/>
                </a:cubicBezTo>
                <a:lnTo>
                  <a:pt x="1753335" y="1842263"/>
                </a:lnTo>
                <a:lnTo>
                  <a:pt x="1746156" y="1827360"/>
                </a:lnTo>
                <a:cubicBezTo>
                  <a:pt x="1533181" y="1435309"/>
                  <a:pt x="1117806" y="1169164"/>
                  <a:pt x="640270" y="1169164"/>
                </a:cubicBezTo>
                <a:lnTo>
                  <a:pt x="613011" y="1170540"/>
                </a:lnTo>
                <a:lnTo>
                  <a:pt x="610918" y="1129090"/>
                </a:lnTo>
                <a:cubicBezTo>
                  <a:pt x="572274" y="748574"/>
                  <a:pt x="364002" y="418205"/>
                  <a:pt x="62911" y="214792"/>
                </a:cubicBezTo>
                <a:lnTo>
                  <a:pt x="0" y="176573"/>
                </a:lnTo>
                <a:lnTo>
                  <a:pt x="40785" y="151795"/>
                </a:lnTo>
                <a:cubicBezTo>
                  <a:pt x="218990" y="54989"/>
                  <a:pt x="423208" y="0"/>
                  <a:pt x="640270" y="0"/>
                </a:cubicBezTo>
                <a:close/>
              </a:path>
            </a:pathLst>
          </a:custGeom>
          <a:solidFill>
            <a:srgbClr val="9CB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40F6F6E3-B0ED-1B86-E1F0-0C49A8A7A776}"/>
              </a:ext>
            </a:extLst>
          </p:cNvPr>
          <p:cNvSpPr/>
          <p:nvPr/>
        </p:nvSpPr>
        <p:spPr>
          <a:xfrm>
            <a:off x="8448243" y="1394000"/>
            <a:ext cx="617411" cy="671723"/>
          </a:xfrm>
          <a:custGeom>
            <a:avLst/>
            <a:gdLst>
              <a:gd name="connsiteX0" fmla="*/ 4400 w 617411"/>
              <a:gd name="connsiteY0" fmla="*/ 0 h 671723"/>
              <a:gd name="connsiteX1" fmla="*/ 105732 w 617411"/>
              <a:gd name="connsiteY1" fmla="*/ 5117 h 671723"/>
              <a:gd name="connsiteX2" fmla="*/ 576626 w 617411"/>
              <a:gd name="connsiteY2" fmla="*/ 150419 h 671723"/>
              <a:gd name="connsiteX3" fmla="*/ 617411 w 617411"/>
              <a:gd name="connsiteY3" fmla="*/ 175197 h 671723"/>
              <a:gd name="connsiteX4" fmla="*/ 554500 w 617411"/>
              <a:gd name="connsiteY4" fmla="*/ 213416 h 671723"/>
              <a:gd name="connsiteX5" fmla="*/ 151795 w 617411"/>
              <a:gd name="connsiteY5" fmla="*/ 656820 h 671723"/>
              <a:gd name="connsiteX6" fmla="*/ 144616 w 617411"/>
              <a:gd name="connsiteY6" fmla="*/ 671723 h 671723"/>
              <a:gd name="connsiteX7" fmla="*/ 98835 w 617411"/>
              <a:gd name="connsiteY7" fmla="*/ 576687 h 671723"/>
              <a:gd name="connsiteX8" fmla="*/ 0 w 617411"/>
              <a:gd name="connsiteY8" fmla="*/ 87141 h 671723"/>
              <a:gd name="connsiteX9" fmla="*/ 4400 w 617411"/>
              <a:gd name="connsiteY9" fmla="*/ 0 h 67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411" h="671723">
                <a:moveTo>
                  <a:pt x="4400" y="0"/>
                </a:moveTo>
                <a:lnTo>
                  <a:pt x="105732" y="5117"/>
                </a:lnTo>
                <a:cubicBezTo>
                  <a:pt x="274850" y="22292"/>
                  <a:pt x="434062" y="72974"/>
                  <a:pt x="576626" y="150419"/>
                </a:cubicBezTo>
                <a:lnTo>
                  <a:pt x="617411" y="175197"/>
                </a:lnTo>
                <a:lnTo>
                  <a:pt x="554500" y="213416"/>
                </a:lnTo>
                <a:cubicBezTo>
                  <a:pt x="387227" y="326423"/>
                  <a:pt x="248602" y="478615"/>
                  <a:pt x="151795" y="656820"/>
                </a:cubicBezTo>
                <a:lnTo>
                  <a:pt x="144616" y="671723"/>
                </a:lnTo>
                <a:lnTo>
                  <a:pt x="98835" y="576687"/>
                </a:lnTo>
                <a:cubicBezTo>
                  <a:pt x="35193" y="426220"/>
                  <a:pt x="0" y="260791"/>
                  <a:pt x="0" y="87141"/>
                </a:cubicBezTo>
                <a:lnTo>
                  <a:pt x="4400" y="0"/>
                </a:lnTo>
                <a:close/>
              </a:path>
            </a:pathLst>
          </a:custGeom>
          <a:solidFill>
            <a:srgbClr val="6E6969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6628EE59-42DF-00E1-AD4D-965C423BF7DA}"/>
              </a:ext>
            </a:extLst>
          </p:cNvPr>
          <p:cNvSpPr/>
          <p:nvPr/>
        </p:nvSpPr>
        <p:spPr>
          <a:xfrm>
            <a:off x="9065654" y="1394000"/>
            <a:ext cx="617411" cy="671723"/>
          </a:xfrm>
          <a:custGeom>
            <a:avLst/>
            <a:gdLst>
              <a:gd name="connsiteX0" fmla="*/ 613011 w 617411"/>
              <a:gd name="connsiteY0" fmla="*/ 0 h 671723"/>
              <a:gd name="connsiteX1" fmla="*/ 617411 w 617411"/>
              <a:gd name="connsiteY1" fmla="*/ 87141 h 671723"/>
              <a:gd name="connsiteX2" fmla="*/ 518576 w 617411"/>
              <a:gd name="connsiteY2" fmla="*/ 576687 h 671723"/>
              <a:gd name="connsiteX3" fmla="*/ 472795 w 617411"/>
              <a:gd name="connsiteY3" fmla="*/ 671723 h 671723"/>
              <a:gd name="connsiteX4" fmla="*/ 465616 w 617411"/>
              <a:gd name="connsiteY4" fmla="*/ 656820 h 671723"/>
              <a:gd name="connsiteX5" fmla="*/ 62911 w 617411"/>
              <a:gd name="connsiteY5" fmla="*/ 213416 h 671723"/>
              <a:gd name="connsiteX6" fmla="*/ 0 w 617411"/>
              <a:gd name="connsiteY6" fmla="*/ 175197 h 671723"/>
              <a:gd name="connsiteX7" fmla="*/ 40785 w 617411"/>
              <a:gd name="connsiteY7" fmla="*/ 150419 h 671723"/>
              <a:gd name="connsiteX8" fmla="*/ 511679 w 617411"/>
              <a:gd name="connsiteY8" fmla="*/ 5117 h 671723"/>
              <a:gd name="connsiteX9" fmla="*/ 613011 w 617411"/>
              <a:gd name="connsiteY9" fmla="*/ 0 h 67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411" h="671723">
                <a:moveTo>
                  <a:pt x="613011" y="0"/>
                </a:moveTo>
                <a:lnTo>
                  <a:pt x="617411" y="87141"/>
                </a:lnTo>
                <a:cubicBezTo>
                  <a:pt x="617411" y="260791"/>
                  <a:pt x="582218" y="426220"/>
                  <a:pt x="518576" y="576687"/>
                </a:cubicBezTo>
                <a:lnTo>
                  <a:pt x="472795" y="671723"/>
                </a:lnTo>
                <a:lnTo>
                  <a:pt x="465616" y="656820"/>
                </a:lnTo>
                <a:cubicBezTo>
                  <a:pt x="368809" y="478615"/>
                  <a:pt x="230184" y="326423"/>
                  <a:pt x="62911" y="213416"/>
                </a:cubicBezTo>
                <a:lnTo>
                  <a:pt x="0" y="175197"/>
                </a:lnTo>
                <a:lnTo>
                  <a:pt x="40785" y="150419"/>
                </a:lnTo>
                <a:cubicBezTo>
                  <a:pt x="183349" y="72974"/>
                  <a:pt x="342561" y="22292"/>
                  <a:pt x="511679" y="5117"/>
                </a:cubicBezTo>
                <a:lnTo>
                  <a:pt x="613011" y="0"/>
                </a:lnTo>
                <a:close/>
              </a:path>
            </a:pathLst>
          </a:custGeom>
          <a:solidFill>
            <a:srgbClr val="677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9E785AA3-AA4A-EA43-7DCB-6786C2397B29}"/>
              </a:ext>
            </a:extLst>
          </p:cNvPr>
          <p:cNvSpPr/>
          <p:nvPr/>
        </p:nvSpPr>
        <p:spPr>
          <a:xfrm>
            <a:off x="7167703" y="2065723"/>
            <a:ext cx="1897951" cy="1842263"/>
          </a:xfrm>
          <a:custGeom>
            <a:avLst/>
            <a:gdLst>
              <a:gd name="connsiteX0" fmla="*/ 144616 w 1897951"/>
              <a:gd name="connsiteY0" fmla="*/ 0 h 1842263"/>
              <a:gd name="connsiteX1" fmla="*/ 151795 w 1897951"/>
              <a:gd name="connsiteY1" fmla="*/ 14903 h 1842263"/>
              <a:gd name="connsiteX2" fmla="*/ 1257681 w 1897951"/>
              <a:gd name="connsiteY2" fmla="*/ 673099 h 1842263"/>
              <a:gd name="connsiteX3" fmla="*/ 1284940 w 1897951"/>
              <a:gd name="connsiteY3" fmla="*/ 671723 h 1842263"/>
              <a:gd name="connsiteX4" fmla="*/ 1287033 w 1897951"/>
              <a:gd name="connsiteY4" fmla="*/ 713173 h 1842263"/>
              <a:gd name="connsiteX5" fmla="*/ 1835040 w 1897951"/>
              <a:gd name="connsiteY5" fmla="*/ 1627471 h 1842263"/>
              <a:gd name="connsiteX6" fmla="*/ 1897951 w 1897951"/>
              <a:gd name="connsiteY6" fmla="*/ 1665691 h 1842263"/>
              <a:gd name="connsiteX7" fmla="*/ 1857166 w 1897951"/>
              <a:gd name="connsiteY7" fmla="*/ 1690468 h 1842263"/>
              <a:gd name="connsiteX8" fmla="*/ 1257681 w 1897951"/>
              <a:gd name="connsiteY8" fmla="*/ 1842263 h 1842263"/>
              <a:gd name="connsiteX9" fmla="*/ 0 w 1897951"/>
              <a:gd name="connsiteY9" fmla="*/ 584582 h 1842263"/>
              <a:gd name="connsiteX10" fmla="*/ 98835 w 1897951"/>
              <a:gd name="connsiteY10" fmla="*/ 95036 h 1842263"/>
              <a:gd name="connsiteX11" fmla="*/ 144616 w 1897951"/>
              <a:gd name="connsiteY11" fmla="*/ 0 h 18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7951" h="1842263">
                <a:moveTo>
                  <a:pt x="144616" y="0"/>
                </a:moveTo>
                <a:lnTo>
                  <a:pt x="151795" y="14903"/>
                </a:lnTo>
                <a:cubicBezTo>
                  <a:pt x="364770" y="406954"/>
                  <a:pt x="780145" y="673099"/>
                  <a:pt x="1257681" y="673099"/>
                </a:cubicBezTo>
                <a:lnTo>
                  <a:pt x="1284940" y="671723"/>
                </a:lnTo>
                <a:lnTo>
                  <a:pt x="1287033" y="713173"/>
                </a:lnTo>
                <a:cubicBezTo>
                  <a:pt x="1325677" y="1093689"/>
                  <a:pt x="1533949" y="1424058"/>
                  <a:pt x="1835040" y="1627471"/>
                </a:cubicBezTo>
                <a:lnTo>
                  <a:pt x="1897951" y="1665691"/>
                </a:lnTo>
                <a:lnTo>
                  <a:pt x="1857166" y="1690468"/>
                </a:lnTo>
                <a:cubicBezTo>
                  <a:pt x="1678961" y="1787275"/>
                  <a:pt x="1474743" y="1842263"/>
                  <a:pt x="1257681" y="1842263"/>
                </a:cubicBezTo>
                <a:cubicBezTo>
                  <a:pt x="563083" y="1842263"/>
                  <a:pt x="0" y="1279180"/>
                  <a:pt x="0" y="584582"/>
                </a:cubicBezTo>
                <a:cubicBezTo>
                  <a:pt x="0" y="410933"/>
                  <a:pt x="35192" y="245503"/>
                  <a:pt x="98835" y="95036"/>
                </a:cubicBezTo>
                <a:lnTo>
                  <a:pt x="144616" y="0"/>
                </a:lnTo>
                <a:close/>
              </a:path>
            </a:pathLst>
          </a:custGeom>
          <a:solidFill>
            <a:srgbClr val="B3A7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63B9A4D-F307-305F-B904-5675EFFEE42A}"/>
              </a:ext>
            </a:extLst>
          </p:cNvPr>
          <p:cNvSpPr/>
          <p:nvPr/>
        </p:nvSpPr>
        <p:spPr>
          <a:xfrm>
            <a:off x="8448243" y="2065723"/>
            <a:ext cx="617411" cy="671723"/>
          </a:xfrm>
          <a:custGeom>
            <a:avLst/>
            <a:gdLst>
              <a:gd name="connsiteX0" fmla="*/ 144616 w 617411"/>
              <a:gd name="connsiteY0" fmla="*/ 0 h 671723"/>
              <a:gd name="connsiteX1" fmla="*/ 151795 w 617411"/>
              <a:gd name="connsiteY1" fmla="*/ 14903 h 671723"/>
              <a:gd name="connsiteX2" fmla="*/ 554500 w 617411"/>
              <a:gd name="connsiteY2" fmla="*/ 458307 h 671723"/>
              <a:gd name="connsiteX3" fmla="*/ 617411 w 617411"/>
              <a:gd name="connsiteY3" fmla="*/ 496527 h 671723"/>
              <a:gd name="connsiteX4" fmla="*/ 576626 w 617411"/>
              <a:gd name="connsiteY4" fmla="*/ 521304 h 671723"/>
              <a:gd name="connsiteX5" fmla="*/ 105732 w 617411"/>
              <a:gd name="connsiteY5" fmla="*/ 666606 h 671723"/>
              <a:gd name="connsiteX6" fmla="*/ 4400 w 617411"/>
              <a:gd name="connsiteY6" fmla="*/ 671723 h 671723"/>
              <a:gd name="connsiteX7" fmla="*/ 0 w 617411"/>
              <a:gd name="connsiteY7" fmla="*/ 584582 h 671723"/>
              <a:gd name="connsiteX8" fmla="*/ 98835 w 617411"/>
              <a:gd name="connsiteY8" fmla="*/ 95036 h 671723"/>
              <a:gd name="connsiteX9" fmla="*/ 144616 w 617411"/>
              <a:gd name="connsiteY9" fmla="*/ 0 h 67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411" h="671723">
                <a:moveTo>
                  <a:pt x="144616" y="0"/>
                </a:moveTo>
                <a:lnTo>
                  <a:pt x="151795" y="14903"/>
                </a:lnTo>
                <a:cubicBezTo>
                  <a:pt x="248602" y="193108"/>
                  <a:pt x="387227" y="345300"/>
                  <a:pt x="554500" y="458307"/>
                </a:cubicBezTo>
                <a:lnTo>
                  <a:pt x="617411" y="496527"/>
                </a:lnTo>
                <a:lnTo>
                  <a:pt x="576626" y="521304"/>
                </a:lnTo>
                <a:cubicBezTo>
                  <a:pt x="434062" y="598749"/>
                  <a:pt x="274850" y="649431"/>
                  <a:pt x="105732" y="666606"/>
                </a:cubicBezTo>
                <a:lnTo>
                  <a:pt x="4400" y="671723"/>
                </a:lnTo>
                <a:lnTo>
                  <a:pt x="0" y="584582"/>
                </a:lnTo>
                <a:cubicBezTo>
                  <a:pt x="0" y="410933"/>
                  <a:pt x="35193" y="245503"/>
                  <a:pt x="98835" y="95036"/>
                </a:cubicBezTo>
                <a:lnTo>
                  <a:pt x="144616" y="0"/>
                </a:lnTo>
                <a:close/>
              </a:path>
            </a:pathLst>
          </a:custGeom>
          <a:solidFill>
            <a:srgbClr val="7060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504C4D9F-9C42-D9DA-4EFA-7008FF4B4AC8}"/>
              </a:ext>
            </a:extLst>
          </p:cNvPr>
          <p:cNvSpPr/>
          <p:nvPr/>
        </p:nvSpPr>
        <p:spPr>
          <a:xfrm>
            <a:off x="9065654" y="2065723"/>
            <a:ext cx="617411" cy="671723"/>
          </a:xfrm>
          <a:custGeom>
            <a:avLst/>
            <a:gdLst>
              <a:gd name="connsiteX0" fmla="*/ 472795 w 617411"/>
              <a:gd name="connsiteY0" fmla="*/ 0 h 671723"/>
              <a:gd name="connsiteX1" fmla="*/ 518576 w 617411"/>
              <a:gd name="connsiteY1" fmla="*/ 95036 h 671723"/>
              <a:gd name="connsiteX2" fmla="*/ 617411 w 617411"/>
              <a:gd name="connsiteY2" fmla="*/ 584582 h 671723"/>
              <a:gd name="connsiteX3" fmla="*/ 613011 w 617411"/>
              <a:gd name="connsiteY3" fmla="*/ 671723 h 671723"/>
              <a:gd name="connsiteX4" fmla="*/ 511679 w 617411"/>
              <a:gd name="connsiteY4" fmla="*/ 666606 h 671723"/>
              <a:gd name="connsiteX5" fmla="*/ 40785 w 617411"/>
              <a:gd name="connsiteY5" fmla="*/ 521304 h 671723"/>
              <a:gd name="connsiteX6" fmla="*/ 0 w 617411"/>
              <a:gd name="connsiteY6" fmla="*/ 496527 h 671723"/>
              <a:gd name="connsiteX7" fmla="*/ 62911 w 617411"/>
              <a:gd name="connsiteY7" fmla="*/ 458307 h 671723"/>
              <a:gd name="connsiteX8" fmla="*/ 465616 w 617411"/>
              <a:gd name="connsiteY8" fmla="*/ 14903 h 671723"/>
              <a:gd name="connsiteX9" fmla="*/ 472795 w 617411"/>
              <a:gd name="connsiteY9" fmla="*/ 0 h 67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7411" h="671723">
                <a:moveTo>
                  <a:pt x="472795" y="0"/>
                </a:moveTo>
                <a:lnTo>
                  <a:pt x="518576" y="95036"/>
                </a:lnTo>
                <a:cubicBezTo>
                  <a:pt x="582218" y="245503"/>
                  <a:pt x="617411" y="410933"/>
                  <a:pt x="617411" y="584582"/>
                </a:cubicBezTo>
                <a:lnTo>
                  <a:pt x="613011" y="671723"/>
                </a:lnTo>
                <a:lnTo>
                  <a:pt x="511679" y="666606"/>
                </a:lnTo>
                <a:cubicBezTo>
                  <a:pt x="342561" y="649431"/>
                  <a:pt x="183349" y="598749"/>
                  <a:pt x="40785" y="521304"/>
                </a:cubicBezTo>
                <a:lnTo>
                  <a:pt x="0" y="496527"/>
                </a:lnTo>
                <a:lnTo>
                  <a:pt x="62911" y="458307"/>
                </a:lnTo>
                <a:cubicBezTo>
                  <a:pt x="230184" y="345300"/>
                  <a:pt x="368809" y="193108"/>
                  <a:pt x="465616" y="14903"/>
                </a:cubicBezTo>
                <a:lnTo>
                  <a:pt x="472795" y="0"/>
                </a:lnTo>
                <a:close/>
              </a:path>
            </a:pathLst>
          </a:custGeom>
          <a:solidFill>
            <a:srgbClr val="5D6A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36148B9D-B2A1-EAAB-5B7A-A2DDEBA8C0BE}"/>
              </a:ext>
            </a:extLst>
          </p:cNvPr>
          <p:cNvSpPr/>
          <p:nvPr/>
        </p:nvSpPr>
        <p:spPr>
          <a:xfrm>
            <a:off x="9065654" y="2065723"/>
            <a:ext cx="1897951" cy="1842263"/>
          </a:xfrm>
          <a:custGeom>
            <a:avLst/>
            <a:gdLst>
              <a:gd name="connsiteX0" fmla="*/ 1753335 w 1897951"/>
              <a:gd name="connsiteY0" fmla="*/ 0 h 1842263"/>
              <a:gd name="connsiteX1" fmla="*/ 1799116 w 1897951"/>
              <a:gd name="connsiteY1" fmla="*/ 95036 h 1842263"/>
              <a:gd name="connsiteX2" fmla="*/ 1897951 w 1897951"/>
              <a:gd name="connsiteY2" fmla="*/ 584582 h 1842263"/>
              <a:gd name="connsiteX3" fmla="*/ 640270 w 1897951"/>
              <a:gd name="connsiteY3" fmla="*/ 1842263 h 1842263"/>
              <a:gd name="connsiteX4" fmla="*/ 40785 w 1897951"/>
              <a:gd name="connsiteY4" fmla="*/ 1690468 h 1842263"/>
              <a:gd name="connsiteX5" fmla="*/ 0 w 1897951"/>
              <a:gd name="connsiteY5" fmla="*/ 1665691 h 1842263"/>
              <a:gd name="connsiteX6" fmla="*/ 62911 w 1897951"/>
              <a:gd name="connsiteY6" fmla="*/ 1627471 h 1842263"/>
              <a:gd name="connsiteX7" fmla="*/ 610918 w 1897951"/>
              <a:gd name="connsiteY7" fmla="*/ 713173 h 1842263"/>
              <a:gd name="connsiteX8" fmla="*/ 613011 w 1897951"/>
              <a:gd name="connsiteY8" fmla="*/ 671723 h 1842263"/>
              <a:gd name="connsiteX9" fmla="*/ 640270 w 1897951"/>
              <a:gd name="connsiteY9" fmla="*/ 673099 h 1842263"/>
              <a:gd name="connsiteX10" fmla="*/ 1746156 w 1897951"/>
              <a:gd name="connsiteY10" fmla="*/ 14903 h 1842263"/>
              <a:gd name="connsiteX11" fmla="*/ 1753335 w 1897951"/>
              <a:gd name="connsiteY11" fmla="*/ 0 h 184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7951" h="1842263">
                <a:moveTo>
                  <a:pt x="1753335" y="0"/>
                </a:moveTo>
                <a:lnTo>
                  <a:pt x="1799116" y="95036"/>
                </a:lnTo>
                <a:cubicBezTo>
                  <a:pt x="1862758" y="245503"/>
                  <a:pt x="1897951" y="410933"/>
                  <a:pt x="1897951" y="584582"/>
                </a:cubicBezTo>
                <a:cubicBezTo>
                  <a:pt x="1897951" y="1279180"/>
                  <a:pt x="1334868" y="1842263"/>
                  <a:pt x="640270" y="1842263"/>
                </a:cubicBezTo>
                <a:cubicBezTo>
                  <a:pt x="423208" y="1842263"/>
                  <a:pt x="218990" y="1787275"/>
                  <a:pt x="40785" y="1690468"/>
                </a:cubicBezTo>
                <a:lnTo>
                  <a:pt x="0" y="1665691"/>
                </a:lnTo>
                <a:lnTo>
                  <a:pt x="62911" y="1627471"/>
                </a:lnTo>
                <a:cubicBezTo>
                  <a:pt x="364002" y="1424058"/>
                  <a:pt x="572274" y="1093689"/>
                  <a:pt x="610918" y="713173"/>
                </a:cubicBezTo>
                <a:lnTo>
                  <a:pt x="613011" y="671723"/>
                </a:lnTo>
                <a:lnTo>
                  <a:pt x="640270" y="673099"/>
                </a:lnTo>
                <a:cubicBezTo>
                  <a:pt x="1117806" y="673099"/>
                  <a:pt x="1533181" y="406954"/>
                  <a:pt x="1746156" y="14903"/>
                </a:cubicBezTo>
                <a:lnTo>
                  <a:pt x="1753335" y="0"/>
                </a:lnTo>
                <a:close/>
              </a:path>
            </a:pathLst>
          </a:custGeom>
          <a:solidFill>
            <a:srgbClr val="ADB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7787407-33E4-9DF7-2EB1-4747A022F70D}"/>
              </a:ext>
            </a:extLst>
          </p:cNvPr>
          <p:cNvSpPr txBox="1"/>
          <p:nvPr/>
        </p:nvSpPr>
        <p:spPr>
          <a:xfrm>
            <a:off x="295111" y="4422946"/>
            <a:ext cx="224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Directed information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5C5BB5-151E-9C20-C998-FAC2CE4F3899}"/>
              </a:ext>
            </a:extLst>
          </p:cNvPr>
          <p:cNvSpPr/>
          <p:nvPr/>
        </p:nvSpPr>
        <p:spPr>
          <a:xfrm>
            <a:off x="477820" y="223460"/>
            <a:ext cx="2515362" cy="2515362"/>
          </a:xfrm>
          <a:prstGeom prst="ellipse">
            <a:avLst/>
          </a:prstGeom>
          <a:solidFill>
            <a:srgbClr val="A663C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553EC5-91F1-57A2-0AE3-B3FD9CAB71B1}"/>
              </a:ext>
            </a:extLst>
          </p:cNvPr>
          <p:cNvSpPr/>
          <p:nvPr/>
        </p:nvSpPr>
        <p:spPr>
          <a:xfrm>
            <a:off x="1735501" y="223460"/>
            <a:ext cx="2515362" cy="2515362"/>
          </a:xfrm>
          <a:prstGeom prst="ellipse">
            <a:avLst/>
          </a:prstGeom>
          <a:solidFill>
            <a:srgbClr val="67913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2F2E4A-3465-7512-5B44-4C5F4DFC87D5}"/>
              </a:ext>
            </a:extLst>
          </p:cNvPr>
          <p:cNvSpPr/>
          <p:nvPr/>
        </p:nvSpPr>
        <p:spPr>
          <a:xfrm>
            <a:off x="1777618" y="1481141"/>
            <a:ext cx="2506917" cy="2506917"/>
          </a:xfrm>
          <a:prstGeom prst="ellipse">
            <a:avLst/>
          </a:prstGeom>
          <a:solidFill>
            <a:srgbClr val="37492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357F9F-628E-00B9-BDE9-6DEE391AB131}"/>
              </a:ext>
            </a:extLst>
          </p:cNvPr>
          <p:cNvSpPr/>
          <p:nvPr/>
        </p:nvSpPr>
        <p:spPr>
          <a:xfrm>
            <a:off x="416149" y="1481140"/>
            <a:ext cx="2506917" cy="2506917"/>
          </a:xfrm>
          <a:prstGeom prst="ellipse">
            <a:avLst/>
          </a:prstGeom>
          <a:solidFill>
            <a:srgbClr val="3B224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43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37787407-33E4-9DF7-2EB1-4747A022F70D}"/>
              </a:ext>
            </a:extLst>
          </p:cNvPr>
          <p:cNvSpPr txBox="1"/>
          <p:nvPr/>
        </p:nvSpPr>
        <p:spPr>
          <a:xfrm>
            <a:off x="4813" y="142494"/>
            <a:ext cx="537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Causally conditioned entropy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9E31FB-E18D-0CB3-B0BE-4C7BD1D9E4F4}"/>
              </a:ext>
            </a:extLst>
          </p:cNvPr>
          <p:cNvGrpSpPr/>
          <p:nvPr/>
        </p:nvGrpSpPr>
        <p:grpSpPr>
          <a:xfrm rot="3702816" flipH="1">
            <a:off x="2362285" y="3986808"/>
            <a:ext cx="3043256" cy="2973165"/>
            <a:chOff x="203528" y="723923"/>
            <a:chExt cx="3043256" cy="297316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02DBAA-E958-3280-0664-21CAE91F15BC}"/>
                </a:ext>
              </a:extLst>
            </p:cNvPr>
            <p:cNvSpPr/>
            <p:nvPr/>
          </p:nvSpPr>
          <p:spPr>
            <a:xfrm>
              <a:off x="203528" y="723923"/>
              <a:ext cx="2028837" cy="2028837"/>
            </a:xfrm>
            <a:prstGeom prst="ellipse">
              <a:avLst/>
            </a:prstGeom>
            <a:solidFill>
              <a:srgbClr val="A663CE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A26715E-EF02-E0E0-D90D-0D45A8154C27}"/>
                </a:ext>
              </a:extLst>
            </p:cNvPr>
            <p:cNvSpPr/>
            <p:nvPr/>
          </p:nvSpPr>
          <p:spPr>
            <a:xfrm>
              <a:off x="1217947" y="723923"/>
              <a:ext cx="2028837" cy="2028837"/>
            </a:xfrm>
            <a:prstGeom prst="ellipse">
              <a:avLst/>
            </a:prstGeom>
            <a:solidFill>
              <a:srgbClr val="67913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CD326B-9FEC-AA1A-1F52-49B27093214A}"/>
                </a:ext>
              </a:extLst>
            </p:cNvPr>
            <p:cNvSpPr/>
            <p:nvPr/>
          </p:nvSpPr>
          <p:spPr>
            <a:xfrm>
              <a:off x="730346" y="1675062"/>
              <a:ext cx="2022026" cy="2022026"/>
            </a:xfrm>
            <a:prstGeom prst="ellipse">
              <a:avLst/>
            </a:prstGeom>
            <a:solidFill>
              <a:srgbClr val="37492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75E842-AEA2-EDF3-604C-D275714E778A}"/>
              </a:ext>
            </a:extLst>
          </p:cNvPr>
          <p:cNvGrpSpPr/>
          <p:nvPr/>
        </p:nvGrpSpPr>
        <p:grpSpPr>
          <a:xfrm flipH="1">
            <a:off x="6013664" y="3835792"/>
            <a:ext cx="3164914" cy="3136382"/>
            <a:chOff x="4072149" y="673796"/>
            <a:chExt cx="3164914" cy="313638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F01963E-26DA-3C6A-9A50-4CAACE9C8641}"/>
                </a:ext>
              </a:extLst>
            </p:cNvPr>
            <p:cNvSpPr/>
            <p:nvPr/>
          </p:nvSpPr>
          <p:spPr>
            <a:xfrm rot="17913041">
              <a:off x="4585827" y="1467122"/>
              <a:ext cx="1014419" cy="959059"/>
            </a:xfrm>
            <a:custGeom>
              <a:avLst/>
              <a:gdLst>
                <a:gd name="connsiteX0" fmla="*/ 507210 w 1014419"/>
                <a:gd name="connsiteY0" fmla="*/ 0 h 959059"/>
                <a:gd name="connsiteX1" fmla="*/ 567171 w 1014419"/>
                <a:gd name="connsiteY1" fmla="*/ 36428 h 959059"/>
                <a:gd name="connsiteX2" fmla="*/ 1014419 w 1014419"/>
                <a:gd name="connsiteY2" fmla="*/ 877600 h 959059"/>
                <a:gd name="connsiteX3" fmla="*/ 1011271 w 1014419"/>
                <a:gd name="connsiteY3" fmla="*/ 939958 h 959059"/>
                <a:gd name="connsiteX4" fmla="*/ 1005321 w 1014419"/>
                <a:gd name="connsiteY4" fmla="*/ 936344 h 959059"/>
                <a:gd name="connsiteX5" fmla="*/ 523412 w 1014419"/>
                <a:gd name="connsiteY5" fmla="*/ 814320 h 959059"/>
                <a:gd name="connsiteX6" fmla="*/ 41503 w 1014419"/>
                <a:gd name="connsiteY6" fmla="*/ 936344 h 959059"/>
                <a:gd name="connsiteX7" fmla="*/ 4113 w 1014419"/>
                <a:gd name="connsiteY7" fmla="*/ 959059 h 959059"/>
                <a:gd name="connsiteX8" fmla="*/ 0 w 1014419"/>
                <a:gd name="connsiteY8" fmla="*/ 877600 h 959059"/>
                <a:gd name="connsiteX9" fmla="*/ 447248 w 1014419"/>
                <a:gd name="connsiteY9" fmla="*/ 36428 h 959059"/>
                <a:gd name="connsiteX10" fmla="*/ 507210 w 1014419"/>
                <a:gd name="connsiteY10" fmla="*/ 0 h 95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4419" h="959059">
                  <a:moveTo>
                    <a:pt x="507210" y="0"/>
                  </a:moveTo>
                  <a:lnTo>
                    <a:pt x="567171" y="36428"/>
                  </a:lnTo>
                  <a:cubicBezTo>
                    <a:pt x="837009" y="218726"/>
                    <a:pt x="1014419" y="527445"/>
                    <a:pt x="1014419" y="877600"/>
                  </a:cubicBezTo>
                  <a:lnTo>
                    <a:pt x="1011271" y="939958"/>
                  </a:lnTo>
                  <a:lnTo>
                    <a:pt x="1005321" y="936344"/>
                  </a:lnTo>
                  <a:cubicBezTo>
                    <a:pt x="862067" y="858524"/>
                    <a:pt x="697902" y="814320"/>
                    <a:pt x="523412" y="814320"/>
                  </a:cubicBezTo>
                  <a:cubicBezTo>
                    <a:pt x="348923" y="814320"/>
                    <a:pt x="184757" y="858524"/>
                    <a:pt x="41503" y="936344"/>
                  </a:cubicBezTo>
                  <a:lnTo>
                    <a:pt x="4113" y="959059"/>
                  </a:lnTo>
                  <a:lnTo>
                    <a:pt x="0" y="877600"/>
                  </a:lnTo>
                  <a:cubicBezTo>
                    <a:pt x="0" y="527445"/>
                    <a:pt x="177411" y="218726"/>
                    <a:pt x="447248" y="36428"/>
                  </a:cubicBezTo>
                  <a:lnTo>
                    <a:pt x="507210" y="0"/>
                  </a:lnTo>
                  <a:close/>
                </a:path>
              </a:pathLst>
            </a:custGeom>
            <a:solidFill>
              <a:srgbClr val="8F98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0893471F-7A79-2537-D6BC-17AF57DFE8D5}"/>
                </a:ext>
              </a:extLst>
            </p:cNvPr>
            <p:cNvSpPr/>
            <p:nvPr/>
          </p:nvSpPr>
          <p:spPr>
            <a:xfrm rot="17913041">
              <a:off x="5648477" y="1468715"/>
              <a:ext cx="1023398" cy="952061"/>
            </a:xfrm>
            <a:custGeom>
              <a:avLst/>
              <a:gdLst>
                <a:gd name="connsiteX0" fmla="*/ 504061 w 1023398"/>
                <a:gd name="connsiteY0" fmla="*/ 0 h 952061"/>
                <a:gd name="connsiteX1" fmla="*/ 581469 w 1023398"/>
                <a:gd name="connsiteY1" fmla="*/ 47027 h 952061"/>
                <a:gd name="connsiteX2" fmla="*/ 1021995 w 1023398"/>
                <a:gd name="connsiteY2" fmla="*/ 782005 h 952061"/>
                <a:gd name="connsiteX3" fmla="*/ 1023398 w 1023398"/>
                <a:gd name="connsiteY3" fmla="*/ 809787 h 952061"/>
                <a:gd name="connsiteX4" fmla="*/ 990741 w 1023398"/>
                <a:gd name="connsiteY4" fmla="*/ 829626 h 952061"/>
                <a:gd name="connsiteX5" fmla="*/ 507209 w 1023398"/>
                <a:gd name="connsiteY5" fmla="*/ 952061 h 952061"/>
                <a:gd name="connsiteX6" fmla="*/ 23677 w 1023398"/>
                <a:gd name="connsiteY6" fmla="*/ 829626 h 952061"/>
                <a:gd name="connsiteX7" fmla="*/ 0 w 1023398"/>
                <a:gd name="connsiteY7" fmla="*/ 815242 h 952061"/>
                <a:gd name="connsiteX8" fmla="*/ 59961 w 1023398"/>
                <a:gd name="connsiteY8" fmla="*/ 778814 h 952061"/>
                <a:gd name="connsiteX9" fmla="*/ 501972 w 1023398"/>
                <a:gd name="connsiteY9" fmla="*/ 41360 h 952061"/>
                <a:gd name="connsiteX10" fmla="*/ 504061 w 1023398"/>
                <a:gd name="connsiteY10" fmla="*/ 0 h 95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3398" h="952061">
                  <a:moveTo>
                    <a:pt x="504061" y="0"/>
                  </a:moveTo>
                  <a:lnTo>
                    <a:pt x="581469" y="47027"/>
                  </a:lnTo>
                  <a:cubicBezTo>
                    <a:pt x="823507" y="210545"/>
                    <a:pt x="990931" y="476119"/>
                    <a:pt x="1021995" y="782005"/>
                  </a:cubicBezTo>
                  <a:lnTo>
                    <a:pt x="1023398" y="809787"/>
                  </a:lnTo>
                  <a:lnTo>
                    <a:pt x="990741" y="829626"/>
                  </a:lnTo>
                  <a:cubicBezTo>
                    <a:pt x="847005" y="907708"/>
                    <a:pt x="682287" y="952061"/>
                    <a:pt x="507209" y="952061"/>
                  </a:cubicBezTo>
                  <a:cubicBezTo>
                    <a:pt x="332132" y="952061"/>
                    <a:pt x="167413" y="907708"/>
                    <a:pt x="23677" y="829626"/>
                  </a:cubicBezTo>
                  <a:lnTo>
                    <a:pt x="0" y="815242"/>
                  </a:lnTo>
                  <a:lnTo>
                    <a:pt x="59961" y="778814"/>
                  </a:lnTo>
                  <a:cubicBezTo>
                    <a:pt x="302815" y="614746"/>
                    <a:pt x="470803" y="348277"/>
                    <a:pt x="501972" y="41360"/>
                  </a:cubicBezTo>
                  <a:lnTo>
                    <a:pt x="504061" y="0"/>
                  </a:lnTo>
                  <a:close/>
                </a:path>
              </a:pathLst>
            </a:custGeom>
            <a:solidFill>
              <a:srgbClr val="798E6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9526D4C-2E34-03D7-7DA8-6524B6A5556F}"/>
                </a:ext>
              </a:extLst>
            </p:cNvPr>
            <p:cNvSpPr/>
            <p:nvPr/>
          </p:nvSpPr>
          <p:spPr>
            <a:xfrm rot="17913041">
              <a:off x="5190980" y="2367969"/>
              <a:ext cx="991958" cy="932960"/>
            </a:xfrm>
            <a:custGeom>
              <a:avLst/>
              <a:gdLst>
                <a:gd name="connsiteX0" fmla="*/ 488861 w 991958"/>
                <a:gd name="connsiteY0" fmla="*/ 0 h 932960"/>
                <a:gd name="connsiteX1" fmla="*/ 489985 w 991958"/>
                <a:gd name="connsiteY1" fmla="*/ 22259 h 932960"/>
                <a:gd name="connsiteX2" fmla="*/ 931996 w 991958"/>
                <a:gd name="connsiteY2" fmla="*/ 759713 h 932960"/>
                <a:gd name="connsiteX3" fmla="*/ 991958 w 991958"/>
                <a:gd name="connsiteY3" fmla="*/ 796141 h 932960"/>
                <a:gd name="connsiteX4" fmla="*/ 968280 w 991958"/>
                <a:gd name="connsiteY4" fmla="*/ 810525 h 932960"/>
                <a:gd name="connsiteX5" fmla="*/ 484748 w 991958"/>
                <a:gd name="connsiteY5" fmla="*/ 932960 h 932960"/>
                <a:gd name="connsiteX6" fmla="*/ 1216 w 991958"/>
                <a:gd name="connsiteY6" fmla="*/ 810525 h 932960"/>
                <a:gd name="connsiteX7" fmla="*/ 0 w 991958"/>
                <a:gd name="connsiteY7" fmla="*/ 809786 h 932960"/>
                <a:gd name="connsiteX8" fmla="*/ 2367 w 991958"/>
                <a:gd name="connsiteY8" fmla="*/ 762904 h 932960"/>
                <a:gd name="connsiteX9" fmla="*/ 442893 w 991958"/>
                <a:gd name="connsiteY9" fmla="*/ 27926 h 932960"/>
                <a:gd name="connsiteX10" fmla="*/ 488861 w 991958"/>
                <a:gd name="connsiteY10" fmla="*/ 0 h 93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1958" h="932960">
                  <a:moveTo>
                    <a:pt x="488861" y="0"/>
                  </a:moveTo>
                  <a:lnTo>
                    <a:pt x="489985" y="22259"/>
                  </a:lnTo>
                  <a:cubicBezTo>
                    <a:pt x="521155" y="329176"/>
                    <a:pt x="689143" y="595645"/>
                    <a:pt x="931996" y="759713"/>
                  </a:cubicBezTo>
                  <a:lnTo>
                    <a:pt x="991958" y="796141"/>
                  </a:lnTo>
                  <a:lnTo>
                    <a:pt x="968280" y="810525"/>
                  </a:lnTo>
                  <a:cubicBezTo>
                    <a:pt x="824544" y="888607"/>
                    <a:pt x="659826" y="932960"/>
                    <a:pt x="484748" y="932960"/>
                  </a:cubicBezTo>
                  <a:cubicBezTo>
                    <a:pt x="309671" y="932960"/>
                    <a:pt x="144952" y="888607"/>
                    <a:pt x="1216" y="810525"/>
                  </a:cubicBezTo>
                  <a:lnTo>
                    <a:pt x="0" y="809786"/>
                  </a:lnTo>
                  <a:lnTo>
                    <a:pt x="2367" y="762904"/>
                  </a:lnTo>
                  <a:cubicBezTo>
                    <a:pt x="33431" y="457018"/>
                    <a:pt x="200855" y="191444"/>
                    <a:pt x="442893" y="27926"/>
                  </a:cubicBezTo>
                  <a:lnTo>
                    <a:pt x="488861" y="0"/>
                  </a:lnTo>
                  <a:close/>
                </a:path>
              </a:pathLst>
            </a:custGeom>
            <a:solidFill>
              <a:srgbClr val="8F7D9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DA67BF02-6654-0D7B-4E87-2FEA3930078A}"/>
                </a:ext>
              </a:extLst>
            </p:cNvPr>
            <p:cNvSpPr/>
            <p:nvPr/>
          </p:nvSpPr>
          <p:spPr>
            <a:xfrm rot="17913041">
              <a:off x="4264166" y="1822932"/>
              <a:ext cx="1521629" cy="1905664"/>
            </a:xfrm>
            <a:custGeom>
              <a:avLst/>
              <a:gdLst>
                <a:gd name="connsiteX0" fmla="*/ 1014419 w 1521629"/>
                <a:gd name="connsiteY0" fmla="*/ 0 h 1905664"/>
                <a:gd name="connsiteX1" fmla="*/ 1497951 w 1521629"/>
                <a:gd name="connsiteY1" fmla="*/ 122435 h 1905664"/>
                <a:gd name="connsiteX2" fmla="*/ 1521629 w 1521629"/>
                <a:gd name="connsiteY2" fmla="*/ 136819 h 1905664"/>
                <a:gd name="connsiteX3" fmla="*/ 1461667 w 1521629"/>
                <a:gd name="connsiteY3" fmla="*/ 173247 h 1905664"/>
                <a:gd name="connsiteX4" fmla="*/ 1014419 w 1521629"/>
                <a:gd name="connsiteY4" fmla="*/ 1014419 h 1905664"/>
                <a:gd name="connsiteX5" fmla="*/ 1018532 w 1521629"/>
                <a:gd name="connsiteY5" fmla="*/ 1095878 h 1905664"/>
                <a:gd name="connsiteX6" fmla="*/ 972564 w 1521629"/>
                <a:gd name="connsiteY6" fmla="*/ 1123804 h 1905664"/>
                <a:gd name="connsiteX7" fmla="*/ 532038 w 1521629"/>
                <a:gd name="connsiteY7" fmla="*/ 1858782 h 1905664"/>
                <a:gd name="connsiteX8" fmla="*/ 529671 w 1521629"/>
                <a:gd name="connsiteY8" fmla="*/ 1905664 h 1905664"/>
                <a:gd name="connsiteX9" fmla="*/ 447248 w 1521629"/>
                <a:gd name="connsiteY9" fmla="*/ 1855591 h 1905664"/>
                <a:gd name="connsiteX10" fmla="*/ 0 w 1521629"/>
                <a:gd name="connsiteY10" fmla="*/ 1014419 h 1905664"/>
                <a:gd name="connsiteX11" fmla="*/ 1014419 w 1521629"/>
                <a:gd name="connsiteY11" fmla="*/ 0 h 190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1629" h="1905664">
                  <a:moveTo>
                    <a:pt x="1014419" y="0"/>
                  </a:moveTo>
                  <a:cubicBezTo>
                    <a:pt x="1189497" y="0"/>
                    <a:pt x="1354215" y="44353"/>
                    <a:pt x="1497951" y="122435"/>
                  </a:cubicBezTo>
                  <a:lnTo>
                    <a:pt x="1521629" y="136819"/>
                  </a:lnTo>
                  <a:lnTo>
                    <a:pt x="1461667" y="173247"/>
                  </a:lnTo>
                  <a:cubicBezTo>
                    <a:pt x="1191830" y="355545"/>
                    <a:pt x="1014419" y="664264"/>
                    <a:pt x="1014419" y="1014419"/>
                  </a:cubicBezTo>
                  <a:lnTo>
                    <a:pt x="1018532" y="1095878"/>
                  </a:lnTo>
                  <a:lnTo>
                    <a:pt x="972564" y="1123804"/>
                  </a:lnTo>
                  <a:cubicBezTo>
                    <a:pt x="730526" y="1287322"/>
                    <a:pt x="563102" y="1552896"/>
                    <a:pt x="532038" y="1858782"/>
                  </a:cubicBezTo>
                  <a:lnTo>
                    <a:pt x="529671" y="1905664"/>
                  </a:lnTo>
                  <a:lnTo>
                    <a:pt x="447248" y="1855591"/>
                  </a:lnTo>
                  <a:cubicBezTo>
                    <a:pt x="177410" y="1673293"/>
                    <a:pt x="0" y="1364574"/>
                    <a:pt x="0" y="1014419"/>
                  </a:cubicBezTo>
                  <a:cubicBezTo>
                    <a:pt x="0" y="454171"/>
                    <a:pt x="454171" y="0"/>
                    <a:pt x="1014419" y="0"/>
                  </a:cubicBezTo>
                  <a:close/>
                </a:path>
              </a:pathLst>
            </a:custGeom>
            <a:solidFill>
              <a:srgbClr val="CBA2E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663B8B5-11A5-A1EE-7E73-61A73D8C3E40}"/>
                </a:ext>
              </a:extLst>
            </p:cNvPr>
            <p:cNvSpPr/>
            <p:nvPr/>
          </p:nvSpPr>
          <p:spPr>
            <a:xfrm rot="17913041">
              <a:off x="4983019" y="491328"/>
              <a:ext cx="1521628" cy="1886564"/>
            </a:xfrm>
            <a:custGeom>
              <a:avLst/>
              <a:gdLst>
                <a:gd name="connsiteX0" fmla="*/ 507209 w 1521628"/>
                <a:gd name="connsiteY0" fmla="*/ 0 h 1886564"/>
                <a:gd name="connsiteX1" fmla="*/ 1521628 w 1521628"/>
                <a:gd name="connsiteY1" fmla="*/ 1014419 h 1886564"/>
                <a:gd name="connsiteX2" fmla="*/ 1074380 w 1521628"/>
                <a:gd name="connsiteY2" fmla="*/ 1855591 h 1886564"/>
                <a:gd name="connsiteX3" fmla="*/ 1023398 w 1521628"/>
                <a:gd name="connsiteY3" fmla="*/ 1886564 h 1886564"/>
                <a:gd name="connsiteX4" fmla="*/ 1021995 w 1521628"/>
                <a:gd name="connsiteY4" fmla="*/ 1858782 h 1886564"/>
                <a:gd name="connsiteX5" fmla="*/ 581469 w 1521628"/>
                <a:gd name="connsiteY5" fmla="*/ 1123804 h 1886564"/>
                <a:gd name="connsiteX6" fmla="*/ 504061 w 1521628"/>
                <a:gd name="connsiteY6" fmla="*/ 1076777 h 1886564"/>
                <a:gd name="connsiteX7" fmla="*/ 507209 w 1521628"/>
                <a:gd name="connsiteY7" fmla="*/ 1014419 h 1886564"/>
                <a:gd name="connsiteX8" fmla="*/ 59961 w 1521628"/>
                <a:gd name="connsiteY8" fmla="*/ 173247 h 1886564"/>
                <a:gd name="connsiteX9" fmla="*/ 0 w 1521628"/>
                <a:gd name="connsiteY9" fmla="*/ 136819 h 1886564"/>
                <a:gd name="connsiteX10" fmla="*/ 23677 w 1521628"/>
                <a:gd name="connsiteY10" fmla="*/ 122435 h 1886564"/>
                <a:gd name="connsiteX11" fmla="*/ 507209 w 1521628"/>
                <a:gd name="connsiteY11" fmla="*/ 0 h 1886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1628" h="1886564">
                  <a:moveTo>
                    <a:pt x="507209" y="0"/>
                  </a:moveTo>
                  <a:cubicBezTo>
                    <a:pt x="1067457" y="0"/>
                    <a:pt x="1521628" y="454171"/>
                    <a:pt x="1521628" y="1014419"/>
                  </a:cubicBezTo>
                  <a:cubicBezTo>
                    <a:pt x="1521628" y="1364574"/>
                    <a:pt x="1344218" y="1673293"/>
                    <a:pt x="1074380" y="1855591"/>
                  </a:cubicBezTo>
                  <a:lnTo>
                    <a:pt x="1023398" y="1886564"/>
                  </a:lnTo>
                  <a:lnTo>
                    <a:pt x="1021995" y="1858782"/>
                  </a:lnTo>
                  <a:cubicBezTo>
                    <a:pt x="990931" y="1552896"/>
                    <a:pt x="823507" y="1287322"/>
                    <a:pt x="581469" y="1123804"/>
                  </a:cubicBezTo>
                  <a:lnTo>
                    <a:pt x="504061" y="1076777"/>
                  </a:lnTo>
                  <a:lnTo>
                    <a:pt x="507209" y="1014419"/>
                  </a:lnTo>
                  <a:cubicBezTo>
                    <a:pt x="507209" y="664264"/>
                    <a:pt x="329799" y="355545"/>
                    <a:pt x="59961" y="173247"/>
                  </a:cubicBezTo>
                  <a:lnTo>
                    <a:pt x="0" y="136819"/>
                  </a:lnTo>
                  <a:lnTo>
                    <a:pt x="23677" y="122435"/>
                  </a:lnTo>
                  <a:cubicBezTo>
                    <a:pt x="167413" y="44353"/>
                    <a:pt x="332132" y="0"/>
                    <a:pt x="507209" y="0"/>
                  </a:cubicBezTo>
                  <a:close/>
                </a:path>
              </a:pathLst>
            </a:custGeom>
            <a:solidFill>
              <a:srgbClr val="A4BD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7A446D4-F5DB-FDA0-D437-B334E5D0CF5E}"/>
                </a:ext>
              </a:extLst>
            </p:cNvPr>
            <p:cNvSpPr/>
            <p:nvPr/>
          </p:nvSpPr>
          <p:spPr>
            <a:xfrm rot="17913041">
              <a:off x="5296997" y="1860637"/>
              <a:ext cx="1007158" cy="940880"/>
            </a:xfrm>
            <a:custGeom>
              <a:avLst/>
              <a:gdLst>
                <a:gd name="connsiteX0" fmla="*/ 519299 w 1007158"/>
                <a:gd name="connsiteY0" fmla="*/ 0 h 940880"/>
                <a:gd name="connsiteX1" fmla="*/ 1001208 w 1007158"/>
                <a:gd name="connsiteY1" fmla="*/ 122024 h 940880"/>
                <a:gd name="connsiteX2" fmla="*/ 1007158 w 1007158"/>
                <a:gd name="connsiteY2" fmla="*/ 125638 h 940880"/>
                <a:gd name="connsiteX3" fmla="*/ 1005069 w 1007158"/>
                <a:gd name="connsiteY3" fmla="*/ 166998 h 940880"/>
                <a:gd name="connsiteX4" fmla="*/ 563058 w 1007158"/>
                <a:gd name="connsiteY4" fmla="*/ 904452 h 940880"/>
                <a:gd name="connsiteX5" fmla="*/ 503097 w 1007158"/>
                <a:gd name="connsiteY5" fmla="*/ 940880 h 940880"/>
                <a:gd name="connsiteX6" fmla="*/ 443135 w 1007158"/>
                <a:gd name="connsiteY6" fmla="*/ 904452 h 940880"/>
                <a:gd name="connsiteX7" fmla="*/ 1124 w 1007158"/>
                <a:gd name="connsiteY7" fmla="*/ 166998 h 940880"/>
                <a:gd name="connsiteX8" fmla="*/ 0 w 1007158"/>
                <a:gd name="connsiteY8" fmla="*/ 144739 h 940880"/>
                <a:gd name="connsiteX9" fmla="*/ 37390 w 1007158"/>
                <a:gd name="connsiteY9" fmla="*/ 122024 h 940880"/>
                <a:gd name="connsiteX10" fmla="*/ 519299 w 1007158"/>
                <a:gd name="connsiteY10" fmla="*/ 0 h 94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7158" h="940880">
                  <a:moveTo>
                    <a:pt x="519299" y="0"/>
                  </a:moveTo>
                  <a:cubicBezTo>
                    <a:pt x="693789" y="0"/>
                    <a:pt x="857954" y="44204"/>
                    <a:pt x="1001208" y="122024"/>
                  </a:cubicBezTo>
                  <a:lnTo>
                    <a:pt x="1007158" y="125638"/>
                  </a:lnTo>
                  <a:lnTo>
                    <a:pt x="1005069" y="166998"/>
                  </a:lnTo>
                  <a:cubicBezTo>
                    <a:pt x="973900" y="473915"/>
                    <a:pt x="805912" y="740384"/>
                    <a:pt x="563058" y="904452"/>
                  </a:cubicBezTo>
                  <a:lnTo>
                    <a:pt x="503097" y="940880"/>
                  </a:lnTo>
                  <a:lnTo>
                    <a:pt x="443135" y="904452"/>
                  </a:lnTo>
                  <a:cubicBezTo>
                    <a:pt x="200282" y="740384"/>
                    <a:pt x="32294" y="473915"/>
                    <a:pt x="1124" y="166998"/>
                  </a:cubicBezTo>
                  <a:lnTo>
                    <a:pt x="0" y="144739"/>
                  </a:lnTo>
                  <a:lnTo>
                    <a:pt x="37390" y="122024"/>
                  </a:lnTo>
                  <a:cubicBezTo>
                    <a:pt x="180644" y="44204"/>
                    <a:pt x="344810" y="0"/>
                    <a:pt x="519299" y="0"/>
                  </a:cubicBezTo>
                  <a:close/>
                </a:path>
              </a:pathLst>
            </a:custGeom>
            <a:solidFill>
              <a:srgbClr val="6B79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3F133F2-8B25-D7D8-0507-A3802C7AB72D}"/>
                </a:ext>
              </a:extLst>
            </p:cNvPr>
            <p:cNvSpPr/>
            <p:nvPr/>
          </p:nvSpPr>
          <p:spPr>
            <a:xfrm rot="17913041">
              <a:off x="5682750" y="2255864"/>
              <a:ext cx="2022026" cy="1086601"/>
            </a:xfrm>
            <a:custGeom>
              <a:avLst/>
              <a:gdLst>
                <a:gd name="connsiteX0" fmla="*/ 2018209 w 2022026"/>
                <a:gd name="connsiteY0" fmla="*/ 0 h 1086601"/>
                <a:gd name="connsiteX1" fmla="*/ 2022026 w 2022026"/>
                <a:gd name="connsiteY1" fmla="*/ 75588 h 1086601"/>
                <a:gd name="connsiteX2" fmla="*/ 1011013 w 2022026"/>
                <a:gd name="connsiteY2" fmla="*/ 1086601 h 1086601"/>
                <a:gd name="connsiteX3" fmla="*/ 0 w 2022026"/>
                <a:gd name="connsiteY3" fmla="*/ 75588 h 1086601"/>
                <a:gd name="connsiteX4" fmla="*/ 2853 w 2022026"/>
                <a:gd name="connsiteY4" fmla="*/ 19100 h 1086601"/>
                <a:gd name="connsiteX5" fmla="*/ 4069 w 2022026"/>
                <a:gd name="connsiteY5" fmla="*/ 19839 h 1086601"/>
                <a:gd name="connsiteX6" fmla="*/ 487601 w 2022026"/>
                <a:gd name="connsiteY6" fmla="*/ 142274 h 1086601"/>
                <a:gd name="connsiteX7" fmla="*/ 971133 w 2022026"/>
                <a:gd name="connsiteY7" fmla="*/ 19839 h 1086601"/>
                <a:gd name="connsiteX8" fmla="*/ 994811 w 2022026"/>
                <a:gd name="connsiteY8" fmla="*/ 5455 h 1086601"/>
                <a:gd name="connsiteX9" fmla="*/ 1018488 w 2022026"/>
                <a:gd name="connsiteY9" fmla="*/ 19839 h 1086601"/>
                <a:gd name="connsiteX10" fmla="*/ 1502020 w 2022026"/>
                <a:gd name="connsiteY10" fmla="*/ 142274 h 1086601"/>
                <a:gd name="connsiteX11" fmla="*/ 1985552 w 2022026"/>
                <a:gd name="connsiteY11" fmla="*/ 19839 h 1086601"/>
                <a:gd name="connsiteX12" fmla="*/ 2018209 w 2022026"/>
                <a:gd name="connsiteY12" fmla="*/ 0 h 108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2026" h="1086601">
                  <a:moveTo>
                    <a:pt x="2018209" y="0"/>
                  </a:moveTo>
                  <a:lnTo>
                    <a:pt x="2022026" y="75588"/>
                  </a:lnTo>
                  <a:cubicBezTo>
                    <a:pt x="2022026" y="633955"/>
                    <a:pt x="1569380" y="1086601"/>
                    <a:pt x="1011013" y="1086601"/>
                  </a:cubicBezTo>
                  <a:cubicBezTo>
                    <a:pt x="452646" y="1086601"/>
                    <a:pt x="0" y="633955"/>
                    <a:pt x="0" y="75588"/>
                  </a:cubicBezTo>
                  <a:lnTo>
                    <a:pt x="2853" y="19100"/>
                  </a:lnTo>
                  <a:lnTo>
                    <a:pt x="4069" y="19839"/>
                  </a:lnTo>
                  <a:cubicBezTo>
                    <a:pt x="147805" y="97921"/>
                    <a:pt x="312524" y="142274"/>
                    <a:pt x="487601" y="142274"/>
                  </a:cubicBezTo>
                  <a:cubicBezTo>
                    <a:pt x="662679" y="142274"/>
                    <a:pt x="827397" y="97921"/>
                    <a:pt x="971133" y="19839"/>
                  </a:cubicBezTo>
                  <a:lnTo>
                    <a:pt x="994811" y="5455"/>
                  </a:lnTo>
                  <a:lnTo>
                    <a:pt x="1018488" y="19839"/>
                  </a:lnTo>
                  <a:cubicBezTo>
                    <a:pt x="1162224" y="97921"/>
                    <a:pt x="1326943" y="142274"/>
                    <a:pt x="1502020" y="142274"/>
                  </a:cubicBezTo>
                  <a:cubicBezTo>
                    <a:pt x="1677098" y="142274"/>
                    <a:pt x="1841816" y="97921"/>
                    <a:pt x="1985552" y="19839"/>
                  </a:cubicBezTo>
                  <a:lnTo>
                    <a:pt x="2018209" y="0"/>
                  </a:lnTo>
                  <a:close/>
                </a:path>
              </a:pathLst>
            </a:custGeom>
            <a:solidFill>
              <a:srgbClr val="AFB6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2D6B3E45-0208-CCC8-C56C-E4BB037B767D}"/>
              </a:ext>
            </a:extLst>
          </p:cNvPr>
          <p:cNvSpPr/>
          <p:nvPr/>
        </p:nvSpPr>
        <p:spPr>
          <a:xfrm rot="17968823">
            <a:off x="525963" y="1733252"/>
            <a:ext cx="2028837" cy="2028837"/>
          </a:xfrm>
          <a:prstGeom prst="ellipse">
            <a:avLst/>
          </a:prstGeom>
          <a:solidFill>
            <a:srgbClr val="3B224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03140B6-BC39-0CDF-D0CB-8C4DCF3DF3C1}"/>
              </a:ext>
            </a:extLst>
          </p:cNvPr>
          <p:cNvSpPr/>
          <p:nvPr/>
        </p:nvSpPr>
        <p:spPr>
          <a:xfrm rot="17968823">
            <a:off x="1052780" y="776160"/>
            <a:ext cx="2028837" cy="2028837"/>
          </a:xfrm>
          <a:prstGeom prst="ellipse">
            <a:avLst/>
          </a:prstGeom>
          <a:solidFill>
            <a:srgbClr val="67913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D1AF07B-BE6D-36F6-2B0A-0F49DCAAD234}"/>
              </a:ext>
            </a:extLst>
          </p:cNvPr>
          <p:cNvSpPr/>
          <p:nvPr/>
        </p:nvSpPr>
        <p:spPr>
          <a:xfrm rot="17968823">
            <a:off x="1611978" y="1747418"/>
            <a:ext cx="2022026" cy="2022026"/>
          </a:xfrm>
          <a:prstGeom prst="ellipse">
            <a:avLst/>
          </a:prstGeom>
          <a:solidFill>
            <a:srgbClr val="37492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AA640AD0-67BF-1115-13DD-C77A356888B7}"/>
              </a:ext>
            </a:extLst>
          </p:cNvPr>
          <p:cNvSpPr/>
          <p:nvPr/>
        </p:nvSpPr>
        <p:spPr>
          <a:xfrm rot="17968823">
            <a:off x="5039311" y="1547017"/>
            <a:ext cx="936407" cy="922462"/>
          </a:xfrm>
          <a:custGeom>
            <a:avLst/>
            <a:gdLst>
              <a:gd name="connsiteX0" fmla="*/ 813972 w 936407"/>
              <a:gd name="connsiteY0" fmla="*/ 376572 h 922462"/>
              <a:gd name="connsiteX1" fmla="*/ 936407 w 936407"/>
              <a:gd name="connsiteY1" fmla="*/ 860104 h 922462"/>
              <a:gd name="connsiteX2" fmla="*/ 933258 w 936407"/>
              <a:gd name="connsiteY2" fmla="*/ 922462 h 922462"/>
              <a:gd name="connsiteX3" fmla="*/ 927308 w 936407"/>
              <a:gd name="connsiteY3" fmla="*/ 918848 h 922462"/>
              <a:gd name="connsiteX4" fmla="*/ 445400 w 936407"/>
              <a:gd name="connsiteY4" fmla="*/ 796824 h 922462"/>
              <a:gd name="connsiteX5" fmla="*/ 51867 w 936407"/>
              <a:gd name="connsiteY5" fmla="*/ 876275 h 922462"/>
              <a:gd name="connsiteX6" fmla="*/ 2641 w 936407"/>
              <a:gd name="connsiteY6" fmla="*/ 899988 h 922462"/>
              <a:gd name="connsiteX7" fmla="*/ 1 w 936407"/>
              <a:gd name="connsiteY7" fmla="*/ 847702 h 922462"/>
              <a:gd name="connsiteX8" fmla="*/ 447248 w 936407"/>
              <a:gd name="connsiteY8" fmla="*/ 6530 h 922462"/>
              <a:gd name="connsiteX9" fmla="*/ 457996 w 936407"/>
              <a:gd name="connsiteY9" fmla="*/ 0 h 922462"/>
              <a:gd name="connsiteX10" fmla="*/ 489159 w 936407"/>
              <a:gd name="connsiteY10" fmla="*/ 18932 h 922462"/>
              <a:gd name="connsiteX11" fmla="*/ 813972 w 936407"/>
              <a:gd name="connsiteY11" fmla="*/ 376572 h 92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36407" h="922462">
                <a:moveTo>
                  <a:pt x="813972" y="376572"/>
                </a:moveTo>
                <a:cubicBezTo>
                  <a:pt x="892054" y="520308"/>
                  <a:pt x="936407" y="685027"/>
                  <a:pt x="936407" y="860104"/>
                </a:cubicBezTo>
                <a:lnTo>
                  <a:pt x="933258" y="922462"/>
                </a:lnTo>
                <a:lnTo>
                  <a:pt x="927308" y="918848"/>
                </a:lnTo>
                <a:cubicBezTo>
                  <a:pt x="784055" y="841028"/>
                  <a:pt x="619890" y="796824"/>
                  <a:pt x="445400" y="796824"/>
                </a:cubicBezTo>
                <a:cubicBezTo>
                  <a:pt x="305808" y="796824"/>
                  <a:pt x="172824" y="825115"/>
                  <a:pt x="51867" y="876275"/>
                </a:cubicBezTo>
                <a:lnTo>
                  <a:pt x="2641" y="899988"/>
                </a:lnTo>
                <a:lnTo>
                  <a:pt x="1" y="847702"/>
                </a:lnTo>
                <a:cubicBezTo>
                  <a:pt x="0" y="497547"/>
                  <a:pt x="177411" y="188828"/>
                  <a:pt x="447248" y="6530"/>
                </a:cubicBezTo>
                <a:lnTo>
                  <a:pt x="457996" y="0"/>
                </a:lnTo>
                <a:lnTo>
                  <a:pt x="489159" y="18932"/>
                </a:lnTo>
                <a:cubicBezTo>
                  <a:pt x="624078" y="110081"/>
                  <a:pt x="735889" y="232836"/>
                  <a:pt x="813972" y="376572"/>
                </a:cubicBezTo>
                <a:close/>
              </a:path>
            </a:pathLst>
          </a:custGeom>
          <a:solidFill>
            <a:srgbClr val="859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7CD5F3C3-AA41-BB98-0888-24265043F1F4}"/>
              </a:ext>
            </a:extLst>
          </p:cNvPr>
          <p:cNvSpPr/>
          <p:nvPr/>
        </p:nvSpPr>
        <p:spPr>
          <a:xfrm rot="17968823">
            <a:off x="6075300" y="1563077"/>
            <a:ext cx="975627" cy="939659"/>
          </a:xfrm>
          <a:custGeom>
            <a:avLst/>
            <a:gdLst>
              <a:gd name="connsiteX0" fmla="*/ 855977 w 975627"/>
              <a:gd name="connsiteY0" fmla="*/ 403466 h 939659"/>
              <a:gd name="connsiteX1" fmla="*/ 972781 w 975627"/>
              <a:gd name="connsiteY1" fmla="*/ 782005 h 939659"/>
              <a:gd name="connsiteX2" fmla="*/ 975627 w 975627"/>
              <a:gd name="connsiteY2" fmla="*/ 838378 h 939659"/>
              <a:gd name="connsiteX3" fmla="*/ 930865 w 975627"/>
              <a:gd name="connsiteY3" fmla="*/ 859941 h 939659"/>
              <a:gd name="connsiteX4" fmla="*/ 536008 w 975627"/>
              <a:gd name="connsiteY4" fmla="*/ 939659 h 939659"/>
              <a:gd name="connsiteX5" fmla="*/ 52475 w 975627"/>
              <a:gd name="connsiteY5" fmla="*/ 817223 h 939659"/>
              <a:gd name="connsiteX6" fmla="*/ 0 w 975627"/>
              <a:gd name="connsiteY6" fmla="*/ 785344 h 939659"/>
              <a:gd name="connsiteX7" fmla="*/ 10747 w 975627"/>
              <a:gd name="connsiteY7" fmla="*/ 778815 h 939659"/>
              <a:gd name="connsiteX8" fmla="*/ 452758 w 975627"/>
              <a:gd name="connsiteY8" fmla="*/ 41361 h 939659"/>
              <a:gd name="connsiteX9" fmla="*/ 454846 w 975627"/>
              <a:gd name="connsiteY9" fmla="*/ 0 h 939659"/>
              <a:gd name="connsiteX10" fmla="*/ 532255 w 975627"/>
              <a:gd name="connsiteY10" fmla="*/ 47027 h 939659"/>
              <a:gd name="connsiteX11" fmla="*/ 855977 w 975627"/>
              <a:gd name="connsiteY11" fmla="*/ 403466 h 93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5627" h="939659">
                <a:moveTo>
                  <a:pt x="855977" y="403466"/>
                </a:moveTo>
                <a:cubicBezTo>
                  <a:pt x="918233" y="518069"/>
                  <a:pt x="958974" y="646055"/>
                  <a:pt x="972781" y="782005"/>
                </a:cubicBezTo>
                <a:lnTo>
                  <a:pt x="975627" y="838378"/>
                </a:lnTo>
                <a:lnTo>
                  <a:pt x="930865" y="859941"/>
                </a:lnTo>
                <a:cubicBezTo>
                  <a:pt x="809502" y="911273"/>
                  <a:pt x="676070" y="939659"/>
                  <a:pt x="536008" y="939659"/>
                </a:cubicBezTo>
                <a:cubicBezTo>
                  <a:pt x="360930" y="939659"/>
                  <a:pt x="196212" y="895306"/>
                  <a:pt x="52475" y="817223"/>
                </a:cubicBezTo>
                <a:lnTo>
                  <a:pt x="0" y="785344"/>
                </a:lnTo>
                <a:lnTo>
                  <a:pt x="10747" y="778815"/>
                </a:lnTo>
                <a:cubicBezTo>
                  <a:pt x="253600" y="614746"/>
                  <a:pt x="421588" y="348277"/>
                  <a:pt x="452758" y="41361"/>
                </a:cubicBezTo>
                <a:lnTo>
                  <a:pt x="454846" y="0"/>
                </a:lnTo>
                <a:lnTo>
                  <a:pt x="532255" y="47027"/>
                </a:lnTo>
                <a:cubicBezTo>
                  <a:pt x="666720" y="137870"/>
                  <a:pt x="778157" y="260213"/>
                  <a:pt x="855977" y="403466"/>
                </a:cubicBezTo>
                <a:close/>
              </a:path>
            </a:pathLst>
          </a:custGeom>
          <a:solidFill>
            <a:srgbClr val="798E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11ECEA2F-FB3B-B7D2-CC3E-0F69B83766A0}"/>
              </a:ext>
            </a:extLst>
          </p:cNvPr>
          <p:cNvSpPr/>
          <p:nvPr/>
        </p:nvSpPr>
        <p:spPr>
          <a:xfrm rot="17968823">
            <a:off x="5541885" y="2420997"/>
            <a:ext cx="1041173" cy="974536"/>
          </a:xfrm>
          <a:custGeom>
            <a:avLst/>
            <a:gdLst>
              <a:gd name="connsiteX0" fmla="*/ 1041173 w 1041173"/>
              <a:gd name="connsiteY0" fmla="*/ 807818 h 974536"/>
              <a:gd name="connsiteX1" fmla="*/ 968281 w 1041173"/>
              <a:gd name="connsiteY1" fmla="*/ 852101 h 974536"/>
              <a:gd name="connsiteX2" fmla="*/ 484749 w 1041173"/>
              <a:gd name="connsiteY2" fmla="*/ 974536 h 974536"/>
              <a:gd name="connsiteX3" fmla="*/ 1217 w 1041173"/>
              <a:gd name="connsiteY3" fmla="*/ 852100 h 974536"/>
              <a:gd name="connsiteX4" fmla="*/ 0 w 1041173"/>
              <a:gd name="connsiteY4" fmla="*/ 851361 h 974536"/>
              <a:gd name="connsiteX5" fmla="*/ 2368 w 1041173"/>
              <a:gd name="connsiteY5" fmla="*/ 804480 h 974536"/>
              <a:gd name="connsiteX6" fmla="*/ 526252 w 1041173"/>
              <a:gd name="connsiteY6" fmla="*/ 18860 h 974536"/>
              <a:gd name="connsiteX7" fmla="*/ 565402 w 1041173"/>
              <a:gd name="connsiteY7" fmla="*/ 0 h 974536"/>
              <a:gd name="connsiteX8" fmla="*/ 567999 w 1041173"/>
              <a:gd name="connsiteY8" fmla="*/ 51432 h 974536"/>
              <a:gd name="connsiteX9" fmla="*/ 1010009 w 1041173"/>
              <a:gd name="connsiteY9" fmla="*/ 788885 h 974536"/>
              <a:gd name="connsiteX10" fmla="*/ 1041173 w 1041173"/>
              <a:gd name="connsiteY10" fmla="*/ 807818 h 97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1173" h="974536">
                <a:moveTo>
                  <a:pt x="1041173" y="807818"/>
                </a:moveTo>
                <a:lnTo>
                  <a:pt x="968281" y="852101"/>
                </a:lnTo>
                <a:cubicBezTo>
                  <a:pt x="824545" y="930183"/>
                  <a:pt x="659826" y="974536"/>
                  <a:pt x="484749" y="974536"/>
                </a:cubicBezTo>
                <a:cubicBezTo>
                  <a:pt x="309671" y="974535"/>
                  <a:pt x="144953" y="930183"/>
                  <a:pt x="1217" y="852100"/>
                </a:cubicBezTo>
                <a:lnTo>
                  <a:pt x="0" y="851361"/>
                </a:lnTo>
                <a:lnTo>
                  <a:pt x="2368" y="804480"/>
                </a:lnTo>
                <a:cubicBezTo>
                  <a:pt x="36884" y="464606"/>
                  <a:pt x="239745" y="174500"/>
                  <a:pt x="526252" y="18860"/>
                </a:cubicBezTo>
                <a:lnTo>
                  <a:pt x="565402" y="0"/>
                </a:lnTo>
                <a:lnTo>
                  <a:pt x="567999" y="51432"/>
                </a:lnTo>
                <a:cubicBezTo>
                  <a:pt x="599168" y="358348"/>
                  <a:pt x="767156" y="624817"/>
                  <a:pt x="1010009" y="788885"/>
                </a:cubicBezTo>
                <a:lnTo>
                  <a:pt x="1041173" y="807818"/>
                </a:lnTo>
                <a:close/>
              </a:path>
            </a:pathLst>
          </a:custGeom>
          <a:solidFill>
            <a:srgbClr val="8081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78FE58B4-B25F-5AFC-A782-248BBB43C2C9}"/>
              </a:ext>
            </a:extLst>
          </p:cNvPr>
          <p:cNvSpPr/>
          <p:nvPr/>
        </p:nvSpPr>
        <p:spPr>
          <a:xfrm rot="17968823">
            <a:off x="5395943" y="534897"/>
            <a:ext cx="1570843" cy="1927557"/>
          </a:xfrm>
          <a:custGeom>
            <a:avLst/>
            <a:gdLst>
              <a:gd name="connsiteX0" fmla="*/ 1448408 w 1570843"/>
              <a:gd name="connsiteY0" fmla="*/ 530886 h 1927557"/>
              <a:gd name="connsiteX1" fmla="*/ 1570843 w 1570843"/>
              <a:gd name="connsiteY1" fmla="*/ 1014419 h 1927557"/>
              <a:gd name="connsiteX2" fmla="*/ 1039956 w 1570843"/>
              <a:gd name="connsiteY2" fmla="*/ 1906403 h 1927557"/>
              <a:gd name="connsiteX3" fmla="*/ 996043 w 1570843"/>
              <a:gd name="connsiteY3" fmla="*/ 1927557 h 1927557"/>
              <a:gd name="connsiteX4" fmla="*/ 993197 w 1570843"/>
              <a:gd name="connsiteY4" fmla="*/ 1871184 h 1927557"/>
              <a:gd name="connsiteX5" fmla="*/ 552671 w 1570843"/>
              <a:gd name="connsiteY5" fmla="*/ 1136206 h 1927557"/>
              <a:gd name="connsiteX6" fmla="*/ 475262 w 1570843"/>
              <a:gd name="connsiteY6" fmla="*/ 1089179 h 1927557"/>
              <a:gd name="connsiteX7" fmla="*/ 478411 w 1570843"/>
              <a:gd name="connsiteY7" fmla="*/ 1026821 h 1927557"/>
              <a:gd name="connsiteX8" fmla="*/ 31163 w 1570843"/>
              <a:gd name="connsiteY8" fmla="*/ 185649 h 1927557"/>
              <a:gd name="connsiteX9" fmla="*/ 0 w 1570843"/>
              <a:gd name="connsiteY9" fmla="*/ 166717 h 1927557"/>
              <a:gd name="connsiteX10" fmla="*/ 72891 w 1570843"/>
              <a:gd name="connsiteY10" fmla="*/ 122435 h 1927557"/>
              <a:gd name="connsiteX11" fmla="*/ 556424 w 1570843"/>
              <a:gd name="connsiteY11" fmla="*/ 0 h 1927557"/>
              <a:gd name="connsiteX12" fmla="*/ 1448408 w 1570843"/>
              <a:gd name="connsiteY12" fmla="*/ 530886 h 192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70843" h="1927557">
                <a:moveTo>
                  <a:pt x="1448408" y="530886"/>
                </a:moveTo>
                <a:cubicBezTo>
                  <a:pt x="1526490" y="674623"/>
                  <a:pt x="1570843" y="839341"/>
                  <a:pt x="1570843" y="1014419"/>
                </a:cubicBezTo>
                <a:cubicBezTo>
                  <a:pt x="1570843" y="1399589"/>
                  <a:pt x="1356176" y="1734622"/>
                  <a:pt x="1039956" y="1906403"/>
                </a:cubicBezTo>
                <a:lnTo>
                  <a:pt x="996043" y="1927557"/>
                </a:lnTo>
                <a:lnTo>
                  <a:pt x="993197" y="1871184"/>
                </a:lnTo>
                <a:cubicBezTo>
                  <a:pt x="962133" y="1565298"/>
                  <a:pt x="794709" y="1299724"/>
                  <a:pt x="552671" y="1136206"/>
                </a:cubicBezTo>
                <a:lnTo>
                  <a:pt x="475262" y="1089179"/>
                </a:lnTo>
                <a:lnTo>
                  <a:pt x="478411" y="1026821"/>
                </a:lnTo>
                <a:cubicBezTo>
                  <a:pt x="478411" y="676666"/>
                  <a:pt x="301000" y="367948"/>
                  <a:pt x="31163" y="185649"/>
                </a:cubicBezTo>
                <a:lnTo>
                  <a:pt x="0" y="166717"/>
                </a:lnTo>
                <a:lnTo>
                  <a:pt x="72891" y="122435"/>
                </a:lnTo>
                <a:cubicBezTo>
                  <a:pt x="216628" y="44353"/>
                  <a:pt x="381346" y="0"/>
                  <a:pt x="556424" y="0"/>
                </a:cubicBezTo>
                <a:cubicBezTo>
                  <a:pt x="941594" y="-1"/>
                  <a:pt x="1276627" y="214666"/>
                  <a:pt x="1448408" y="530886"/>
                </a:cubicBezTo>
                <a:close/>
              </a:path>
            </a:pathLst>
          </a:custGeom>
          <a:solidFill>
            <a:srgbClr val="A3BC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F077BB1B-D001-E1F7-4D83-A2E73AD6677C}"/>
              </a:ext>
            </a:extLst>
          </p:cNvPr>
          <p:cNvSpPr/>
          <p:nvPr/>
        </p:nvSpPr>
        <p:spPr>
          <a:xfrm rot="17968823">
            <a:off x="6054048" y="2359434"/>
            <a:ext cx="2022026" cy="1111044"/>
          </a:xfrm>
          <a:custGeom>
            <a:avLst/>
            <a:gdLst>
              <a:gd name="connsiteX0" fmla="*/ 2019652 w 2022026"/>
              <a:gd name="connsiteY0" fmla="*/ 53034 h 1111044"/>
              <a:gd name="connsiteX1" fmla="*/ 2022026 w 2022026"/>
              <a:gd name="connsiteY1" fmla="*/ 100031 h 1111044"/>
              <a:gd name="connsiteX2" fmla="*/ 1011012 w 2022026"/>
              <a:gd name="connsiteY2" fmla="*/ 1111044 h 1111044"/>
              <a:gd name="connsiteX3" fmla="*/ 0 w 2022026"/>
              <a:gd name="connsiteY3" fmla="*/ 100031 h 1111044"/>
              <a:gd name="connsiteX4" fmla="*/ 2852 w 2022026"/>
              <a:gd name="connsiteY4" fmla="*/ 43543 h 1111044"/>
              <a:gd name="connsiteX5" fmla="*/ 4069 w 2022026"/>
              <a:gd name="connsiteY5" fmla="*/ 44282 h 1111044"/>
              <a:gd name="connsiteX6" fmla="*/ 487601 w 2022026"/>
              <a:gd name="connsiteY6" fmla="*/ 166718 h 1111044"/>
              <a:gd name="connsiteX7" fmla="*/ 971133 w 2022026"/>
              <a:gd name="connsiteY7" fmla="*/ 44283 h 1111044"/>
              <a:gd name="connsiteX8" fmla="*/ 1044025 w 2022026"/>
              <a:gd name="connsiteY8" fmla="*/ 0 h 1111044"/>
              <a:gd name="connsiteX9" fmla="*/ 1096500 w 2022026"/>
              <a:gd name="connsiteY9" fmla="*/ 31879 h 1111044"/>
              <a:gd name="connsiteX10" fmla="*/ 1580033 w 2022026"/>
              <a:gd name="connsiteY10" fmla="*/ 154315 h 1111044"/>
              <a:gd name="connsiteX11" fmla="*/ 1974890 w 2022026"/>
              <a:gd name="connsiteY11" fmla="*/ 74597 h 1111044"/>
              <a:gd name="connsiteX12" fmla="*/ 2019652 w 2022026"/>
              <a:gd name="connsiteY12" fmla="*/ 53034 h 111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2026" h="1111044">
                <a:moveTo>
                  <a:pt x="2019652" y="53034"/>
                </a:moveTo>
                <a:lnTo>
                  <a:pt x="2022026" y="100031"/>
                </a:lnTo>
                <a:cubicBezTo>
                  <a:pt x="2022025" y="658398"/>
                  <a:pt x="1569379" y="1111044"/>
                  <a:pt x="1011012" y="1111044"/>
                </a:cubicBezTo>
                <a:cubicBezTo>
                  <a:pt x="452646" y="1111044"/>
                  <a:pt x="0" y="658398"/>
                  <a:pt x="0" y="100031"/>
                </a:cubicBezTo>
                <a:lnTo>
                  <a:pt x="2852" y="43543"/>
                </a:lnTo>
                <a:lnTo>
                  <a:pt x="4069" y="44282"/>
                </a:lnTo>
                <a:cubicBezTo>
                  <a:pt x="147805" y="122365"/>
                  <a:pt x="312523" y="166717"/>
                  <a:pt x="487601" y="166718"/>
                </a:cubicBezTo>
                <a:cubicBezTo>
                  <a:pt x="662678" y="166718"/>
                  <a:pt x="827397" y="122365"/>
                  <a:pt x="971133" y="44283"/>
                </a:cubicBezTo>
                <a:lnTo>
                  <a:pt x="1044025" y="0"/>
                </a:lnTo>
                <a:lnTo>
                  <a:pt x="1096500" y="31879"/>
                </a:lnTo>
                <a:cubicBezTo>
                  <a:pt x="1240237" y="109962"/>
                  <a:pt x="1404955" y="154315"/>
                  <a:pt x="1580033" y="154315"/>
                </a:cubicBezTo>
                <a:cubicBezTo>
                  <a:pt x="1720095" y="154315"/>
                  <a:pt x="1853527" y="125929"/>
                  <a:pt x="1974890" y="74597"/>
                </a:cubicBezTo>
                <a:lnTo>
                  <a:pt x="2019652" y="53034"/>
                </a:lnTo>
                <a:close/>
              </a:path>
            </a:pathLst>
          </a:custGeom>
          <a:solidFill>
            <a:srgbClr val="AFB6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44216516-60D3-B0F0-ECE7-4CB1F35894ED}"/>
              </a:ext>
            </a:extLst>
          </p:cNvPr>
          <p:cNvSpPr/>
          <p:nvPr/>
        </p:nvSpPr>
        <p:spPr>
          <a:xfrm rot="17968823">
            <a:off x="4639391" y="1905131"/>
            <a:ext cx="1550427" cy="1905664"/>
          </a:xfrm>
          <a:custGeom>
            <a:avLst/>
            <a:gdLst>
              <a:gd name="connsiteX0" fmla="*/ 1550427 w 1550427"/>
              <a:gd name="connsiteY0" fmla="*/ 154315 h 1905664"/>
              <a:gd name="connsiteX1" fmla="*/ 1539679 w 1550427"/>
              <a:gd name="connsiteY1" fmla="*/ 160845 h 1905664"/>
              <a:gd name="connsiteX2" fmla="*/ 1092432 w 1550427"/>
              <a:gd name="connsiteY2" fmla="*/ 1002017 h 1905664"/>
              <a:gd name="connsiteX3" fmla="*/ 1095072 w 1550427"/>
              <a:gd name="connsiteY3" fmla="*/ 1054303 h 1905664"/>
              <a:gd name="connsiteX4" fmla="*/ 1055922 w 1550427"/>
              <a:gd name="connsiteY4" fmla="*/ 1073163 h 1905664"/>
              <a:gd name="connsiteX5" fmla="*/ 532038 w 1550427"/>
              <a:gd name="connsiteY5" fmla="*/ 1858783 h 1905664"/>
              <a:gd name="connsiteX6" fmla="*/ 529670 w 1550427"/>
              <a:gd name="connsiteY6" fmla="*/ 1905664 h 1905664"/>
              <a:gd name="connsiteX7" fmla="*/ 447247 w 1550427"/>
              <a:gd name="connsiteY7" fmla="*/ 1855591 h 1905664"/>
              <a:gd name="connsiteX8" fmla="*/ 0 w 1550427"/>
              <a:gd name="connsiteY8" fmla="*/ 1014419 h 1905664"/>
              <a:gd name="connsiteX9" fmla="*/ 1014419 w 1550427"/>
              <a:gd name="connsiteY9" fmla="*/ 0 h 1905664"/>
              <a:gd name="connsiteX10" fmla="*/ 1497951 w 1550427"/>
              <a:gd name="connsiteY10" fmla="*/ 122435 h 1905664"/>
              <a:gd name="connsiteX11" fmla="*/ 1550427 w 1550427"/>
              <a:gd name="connsiteY11" fmla="*/ 154315 h 190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0427" h="1905664">
                <a:moveTo>
                  <a:pt x="1550427" y="154315"/>
                </a:moveTo>
                <a:lnTo>
                  <a:pt x="1539679" y="160845"/>
                </a:lnTo>
                <a:cubicBezTo>
                  <a:pt x="1269842" y="343143"/>
                  <a:pt x="1092431" y="651862"/>
                  <a:pt x="1092432" y="1002017"/>
                </a:cubicBezTo>
                <a:lnTo>
                  <a:pt x="1095072" y="1054303"/>
                </a:lnTo>
                <a:lnTo>
                  <a:pt x="1055922" y="1073163"/>
                </a:lnTo>
                <a:cubicBezTo>
                  <a:pt x="769415" y="1228803"/>
                  <a:pt x="566554" y="1518909"/>
                  <a:pt x="532038" y="1858783"/>
                </a:cubicBezTo>
                <a:lnTo>
                  <a:pt x="529670" y="1905664"/>
                </a:lnTo>
                <a:lnTo>
                  <a:pt x="447247" y="1855591"/>
                </a:lnTo>
                <a:cubicBezTo>
                  <a:pt x="177410" y="1673293"/>
                  <a:pt x="0" y="1364574"/>
                  <a:pt x="0" y="1014419"/>
                </a:cubicBezTo>
                <a:cubicBezTo>
                  <a:pt x="-1" y="454171"/>
                  <a:pt x="454171" y="1"/>
                  <a:pt x="1014419" y="0"/>
                </a:cubicBezTo>
                <a:cubicBezTo>
                  <a:pt x="1189496" y="0"/>
                  <a:pt x="1354215" y="44353"/>
                  <a:pt x="1497951" y="122435"/>
                </a:cubicBezTo>
                <a:lnTo>
                  <a:pt x="1550427" y="154315"/>
                </a:lnTo>
                <a:close/>
              </a:path>
            </a:pathLst>
          </a:custGeom>
          <a:solidFill>
            <a:srgbClr val="B2A7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F94DD45C-B980-E394-E2E8-E61E7EC3B5FA}"/>
              </a:ext>
            </a:extLst>
          </p:cNvPr>
          <p:cNvSpPr/>
          <p:nvPr/>
        </p:nvSpPr>
        <p:spPr>
          <a:xfrm rot="17968823">
            <a:off x="5730738" y="1942290"/>
            <a:ext cx="930617" cy="910982"/>
          </a:xfrm>
          <a:custGeom>
            <a:avLst/>
            <a:gdLst>
              <a:gd name="connsiteX0" fmla="*/ 930617 w 930617"/>
              <a:gd name="connsiteY0" fmla="*/ 125638 h 910982"/>
              <a:gd name="connsiteX1" fmla="*/ 928529 w 930617"/>
              <a:gd name="connsiteY1" fmla="*/ 166999 h 910982"/>
              <a:gd name="connsiteX2" fmla="*/ 486518 w 930617"/>
              <a:gd name="connsiteY2" fmla="*/ 904453 h 910982"/>
              <a:gd name="connsiteX3" fmla="*/ 475771 w 930617"/>
              <a:gd name="connsiteY3" fmla="*/ 910982 h 910982"/>
              <a:gd name="connsiteX4" fmla="*/ 444607 w 930617"/>
              <a:gd name="connsiteY4" fmla="*/ 892049 h 910982"/>
              <a:gd name="connsiteX5" fmla="*/ 2597 w 930617"/>
              <a:gd name="connsiteY5" fmla="*/ 154596 h 910982"/>
              <a:gd name="connsiteX6" fmla="*/ 0 w 930617"/>
              <a:gd name="connsiteY6" fmla="*/ 103164 h 910982"/>
              <a:gd name="connsiteX7" fmla="*/ 49226 w 930617"/>
              <a:gd name="connsiteY7" fmla="*/ 79451 h 910982"/>
              <a:gd name="connsiteX8" fmla="*/ 442759 w 930617"/>
              <a:gd name="connsiteY8" fmla="*/ 0 h 910982"/>
              <a:gd name="connsiteX9" fmla="*/ 924667 w 930617"/>
              <a:gd name="connsiteY9" fmla="*/ 122024 h 910982"/>
              <a:gd name="connsiteX10" fmla="*/ 930617 w 930617"/>
              <a:gd name="connsiteY10" fmla="*/ 125638 h 91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0617" h="910982">
                <a:moveTo>
                  <a:pt x="930617" y="125638"/>
                </a:moveTo>
                <a:lnTo>
                  <a:pt x="928529" y="166999"/>
                </a:lnTo>
                <a:cubicBezTo>
                  <a:pt x="897359" y="473915"/>
                  <a:pt x="729371" y="740384"/>
                  <a:pt x="486518" y="904453"/>
                </a:cubicBezTo>
                <a:lnTo>
                  <a:pt x="475771" y="910982"/>
                </a:lnTo>
                <a:lnTo>
                  <a:pt x="444607" y="892049"/>
                </a:lnTo>
                <a:cubicBezTo>
                  <a:pt x="201754" y="727981"/>
                  <a:pt x="33766" y="461512"/>
                  <a:pt x="2597" y="154596"/>
                </a:cubicBezTo>
                <a:lnTo>
                  <a:pt x="0" y="103164"/>
                </a:lnTo>
                <a:lnTo>
                  <a:pt x="49226" y="79451"/>
                </a:lnTo>
                <a:cubicBezTo>
                  <a:pt x="170183" y="28291"/>
                  <a:pt x="303167" y="0"/>
                  <a:pt x="442759" y="0"/>
                </a:cubicBezTo>
                <a:cubicBezTo>
                  <a:pt x="617249" y="0"/>
                  <a:pt x="781414" y="44204"/>
                  <a:pt x="924667" y="122024"/>
                </a:cubicBezTo>
                <a:lnTo>
                  <a:pt x="930617" y="125638"/>
                </a:lnTo>
                <a:close/>
              </a:path>
            </a:pathLst>
          </a:custGeom>
          <a:solidFill>
            <a:srgbClr val="667A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31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>
            <a:extLst>
              <a:ext uri="{FF2B5EF4-FFF2-40B4-BE49-F238E27FC236}">
                <a16:creationId xmlns:a16="http://schemas.microsoft.com/office/drawing/2014/main" id="{37787407-33E4-9DF7-2EB1-4747A022F70D}"/>
              </a:ext>
            </a:extLst>
          </p:cNvPr>
          <p:cNvSpPr txBox="1"/>
          <p:nvPr/>
        </p:nvSpPr>
        <p:spPr>
          <a:xfrm>
            <a:off x="295111" y="442294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Mutual</a:t>
            </a:r>
          </a:p>
        </p:txBody>
      </p:sp>
    </p:spTree>
    <p:extLst>
      <p:ext uri="{BB962C8B-B14F-4D97-AF65-F5344CB8AC3E}">
        <p14:creationId xmlns:p14="http://schemas.microsoft.com/office/powerpoint/2010/main" val="334393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24</Words>
  <Application>Microsoft Macintosh PowerPoint</Application>
  <PresentationFormat>Widescreen</PresentationFormat>
  <Paragraphs>10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Annie Bryant</dc:creator>
  <cp:lastModifiedBy>Annie Bryant</cp:lastModifiedBy>
  <cp:revision>26</cp:revision>
  <dcterms:created xsi:type="dcterms:W3CDTF">2024-08-04T23:12:06Z</dcterms:created>
  <dcterms:modified xsi:type="dcterms:W3CDTF">2024-08-21T09:12:38Z</dcterms:modified>
</cp:coreProperties>
</file>