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05"/>
    <p:restoredTop sz="94689"/>
  </p:normalViewPr>
  <p:slideViewPr>
    <p:cSldViewPr snapToGrid="0">
      <p:cViewPr varScale="1">
        <p:scale>
          <a:sx n="143" d="100"/>
          <a:sy n="143" d="100"/>
        </p:scale>
        <p:origin x="1416" y="200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FE386-F670-8748-B8D9-E16B32B776BE}" type="datetimeFigureOut">
              <a:rPr lang="en-AU" smtClean="0"/>
              <a:t>20/12/2024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74AC7-186C-574A-88BA-B17C55FDB0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6089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74AC7-186C-574A-88BA-B17C55FDB0E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42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56C65-0BB7-5615-D2A2-89899F0E2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E8CE34-998C-5CFB-0400-110714F9CD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234414-9D77-C2F1-5E1D-35F7C5F62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CB3F7-E215-988F-4CFF-39369C37B3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74AC7-186C-574A-88BA-B17C55FDB0E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1196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20957-0579-B6EA-7EE0-0A909577F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5C09EC-DAFB-533B-141F-AC3474B8A5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27DDF1-F099-8373-CE2D-A55B9B319D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6FB46-4D07-EEFC-D96D-932BEAEC05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74AC7-186C-574A-88BA-B17C55FDB0E4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17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F7410-972A-1EC1-A5C0-49A355019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D071AD-6C24-51BB-F423-AD78A9DD88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878F2C-4FB0-0272-80FF-F672D57482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1BCAD-B3CC-E58E-6177-F7A3001209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74AC7-186C-574A-88BA-B17C55FDB0E4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1319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282D5-4CD6-B6B0-2225-217610B7B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F1EF4E-0633-46E7-A600-0D30A441E1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B86A2-188E-AE5D-0F3E-694C5319C0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CE160-F56B-D681-13A7-381E4DCC49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74AC7-186C-574A-88BA-B17C55FDB0E4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5380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3769A-7984-4E14-91E6-8F02CF729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31E242-9551-DD39-A1A6-2A86FE7BDB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2C7320-0D33-5F13-9AD1-1B248A8393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E62-3FE8-F24F-CDCB-2BA63BAAD5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74AC7-186C-574A-88BA-B17C55FDB0E4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121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A9101-23FF-0476-0952-2DE36EBEB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AE7CE-85AA-64BB-877F-E740F0B6E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D3C8E-59DB-89CC-820E-5F5E5A56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F378-8276-A544-AD9E-DE995493441E}" type="datetimeFigureOut">
              <a:rPr lang="en-AU" smtClean="0"/>
              <a:t>20/12/2024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49C70-3EF0-5702-22CB-315A98BA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D1529-09EC-ADD9-B395-83795126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6F63-B5DC-BB47-8131-84EE4DF540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3642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5BF-61E8-D938-EF96-715D83E7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29089-6B90-9671-27C7-6098EAAF0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64CCF-DF4C-DA9F-615D-7173D11C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F378-8276-A544-AD9E-DE995493441E}" type="datetimeFigureOut">
              <a:rPr lang="en-AU" smtClean="0"/>
              <a:t>20/12/2024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36167-0DC4-C985-2FA2-A4F4CB7E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5E3B9-0CA7-C69E-2F74-8D886582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6F63-B5DC-BB47-8131-84EE4DF540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93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54534B-C1B9-2962-D489-E10A1025C4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508C4-1E82-DAA2-176B-77555C28B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C78C8-D00B-70CD-699E-A570FA83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F378-8276-A544-AD9E-DE995493441E}" type="datetimeFigureOut">
              <a:rPr lang="en-AU" smtClean="0"/>
              <a:t>20/12/2024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C8876-0476-CADD-A4F6-751C29B9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6A1E8-D21E-E87A-89BC-E2BD125C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6F63-B5DC-BB47-8131-84EE4DF540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575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A3C6-4A27-0ED8-AAC0-8AEC15AF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D6906-DC88-1D35-2C9D-61BC8DF96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8C7AC-DCD9-E3BA-2E04-37696460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F378-8276-A544-AD9E-DE995493441E}" type="datetimeFigureOut">
              <a:rPr lang="en-AU" smtClean="0"/>
              <a:t>20/12/2024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9DB00-62DF-4408-57C7-26F078C6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C9F54-742E-B66D-2BD7-F6C7B910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6F63-B5DC-BB47-8131-84EE4DF540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489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4DE2-89F5-D216-2BFA-43AC93CE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35B99-218D-DBF6-B44E-BBD0CC645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1262E-A21E-6539-5F27-0F5BD89B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F378-8276-A544-AD9E-DE995493441E}" type="datetimeFigureOut">
              <a:rPr lang="en-AU" smtClean="0"/>
              <a:t>20/12/2024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19266-6648-318D-D478-7ABC42B1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073C5-327F-E55F-96E8-5A0CC9B0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6F63-B5DC-BB47-8131-84EE4DF540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0601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78CC-BFC7-6CF0-1528-E1591CCC9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ECAB8-0D2B-38EA-267D-258D1CCFC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7F190-570E-9C65-3109-1960FD158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FD4C3-A39B-1D56-BF20-279607AA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F378-8276-A544-AD9E-DE995493441E}" type="datetimeFigureOut">
              <a:rPr lang="en-AU" smtClean="0"/>
              <a:t>20/12/2024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C4AA7-6A11-C7C0-201E-446E298F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F24A7-CA2F-E15B-F7AC-9DE111B5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6F63-B5DC-BB47-8131-84EE4DF540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88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1717-2A3B-9BF8-D2AA-76545ABB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7C913-E886-3393-4CE5-3D67A3668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2970C-3A67-EDAC-DD8F-ED487CEB6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179BB-B04D-FC5C-DEB5-0FA9CAEC9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6A2DDC-8F91-382C-AAC0-96EBDB625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FFC7BD-1548-F645-B55B-BD698CC9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F378-8276-A544-AD9E-DE995493441E}" type="datetimeFigureOut">
              <a:rPr lang="en-AU" smtClean="0"/>
              <a:t>20/12/2024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83028-CEFE-4613-F438-970BE9CB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E5605-9B1D-7228-4310-34F31944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6F63-B5DC-BB47-8131-84EE4DF540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11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B0E2B-E6CD-3A0D-3705-F117FD15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FDFE6E-7B01-54E4-FF72-C678E51A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F378-8276-A544-AD9E-DE995493441E}" type="datetimeFigureOut">
              <a:rPr lang="en-AU" smtClean="0"/>
              <a:t>20/12/2024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B22741-DBAE-48C7-D226-1FF0A63F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B6CED-B970-CE4F-1C1E-910D1402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6F63-B5DC-BB47-8131-84EE4DF540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729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AE774-9795-DC20-D943-6D84F30A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F378-8276-A544-AD9E-DE995493441E}" type="datetimeFigureOut">
              <a:rPr lang="en-AU" smtClean="0"/>
              <a:t>20/12/2024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110C2-7E00-46B8-174E-AEEF1D0E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4A653-DF05-E8CE-CFD4-F401D60C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6F63-B5DC-BB47-8131-84EE4DF540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4535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1AED-BDE9-AFEC-44CE-E27BF4CA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78637-0095-E11C-D055-F6D5CE8D8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6BDFC-287D-FB04-7194-B3A39DFD8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AD566-7227-CC5E-79D4-CC3644C8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F378-8276-A544-AD9E-DE995493441E}" type="datetimeFigureOut">
              <a:rPr lang="en-AU" smtClean="0"/>
              <a:t>20/12/2024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A98A2-34A1-C773-E0CB-DEB0042E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B16CA-DA4A-9217-2784-7CE808C4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6F63-B5DC-BB47-8131-84EE4DF540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485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B577-0580-8CD0-6E00-F35629F1B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376D6D-060A-2A87-0413-30107BA02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E35A4-3DB4-D3CC-B6AD-90243A492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EF98B-4F24-24C5-CFB4-9B29F09D2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8F378-8276-A544-AD9E-DE995493441E}" type="datetimeFigureOut">
              <a:rPr lang="en-AU" smtClean="0"/>
              <a:t>20/12/2024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BC4C2-73AA-6DAA-6A75-74CA4B1DD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96711-A7C0-EFBD-9747-BDE0AEEF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6F63-B5DC-BB47-8131-84EE4DF540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492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4493E-982A-0359-8BE8-23541BC1C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353D7-190B-DDE6-5DBD-E5A09863D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F0465-AD30-C2D4-CD71-CDDEEA054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38F378-8276-A544-AD9E-DE995493441E}" type="datetimeFigureOut">
              <a:rPr lang="en-AU" smtClean="0"/>
              <a:t>20/12/2024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57540-5D2F-370F-EFE6-0ECCC9ADD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EF65E-E6EB-056B-FED8-03D418B5B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306F63-B5DC-BB47-8131-84EE4DF540D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59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e1704243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C031-FB4B-6094-2E33-585970878C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4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visual guide to information theory-based coupling measures</a:t>
            </a:r>
          </a:p>
        </p:txBody>
      </p:sp>
    </p:spTree>
    <p:extLst>
      <p:ext uri="{BB962C8B-B14F-4D97-AF65-F5344CB8AC3E}">
        <p14:creationId xmlns:p14="http://schemas.microsoft.com/office/powerpoint/2010/main" val="100924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93A45C6-F7AD-A8F4-4122-4272BF29D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454" y="0"/>
            <a:ext cx="7619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14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2091D-2AD1-AC09-AD62-E0477E9E9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88D9-A1D9-4057-45A0-3439B649D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97"/>
            <a:ext cx="10515600" cy="1325563"/>
          </a:xfrm>
        </p:spPr>
        <p:txBody>
          <a:bodyPr/>
          <a:lstStyle/>
          <a:p>
            <a:r>
              <a:rPr lang="en-AU" dirty="0"/>
              <a:t>Removed phi-star schematic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67DFD5-AD0C-2E1B-BC5B-455C080CE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710" y="1022458"/>
            <a:ext cx="7772400" cy="313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74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9534B-AB0C-1E3E-E1F7-C24C965C5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1BE4-113C-6BC4-92C0-705473E4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97"/>
            <a:ext cx="10515600" cy="1325563"/>
          </a:xfrm>
        </p:spPr>
        <p:txBody>
          <a:bodyPr/>
          <a:lstStyle/>
          <a:p>
            <a:r>
              <a:rPr lang="en-AU" dirty="0"/>
              <a:t>Updated: stochastic interaction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562DB1-61F1-76C9-CA76-FF165BE658AC}"/>
              </a:ext>
            </a:extLst>
          </p:cNvPr>
          <p:cNvSpPr txBox="1"/>
          <p:nvPr/>
        </p:nvSpPr>
        <p:spPr>
          <a:xfrm>
            <a:off x="492446" y="5491948"/>
            <a:ext cx="11207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1" algn="l"/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Equation 26 in </a:t>
            </a:r>
            <a:r>
              <a:rPr lang="en-US" sz="2000" b="0" i="0" u="sng" strike="noStrike" dirty="0">
                <a:solidFill>
                  <a:srgbClr val="0086F0"/>
                </a:solidFill>
                <a:effectLst/>
                <a:latin typeface="Aptos" panose="020B0004020202020204" pitchFamily="34" charset="0"/>
                <a:hlinkClick r:id="rId3" tooltip="https://doi.org/10.3390/e17042432"/>
              </a:rPr>
              <a:t>Ay 2015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for </a:t>
            </a:r>
            <a:r>
              <a:rPr lang="en-US" sz="2000" b="0" i="0" u="none" strike="noStrike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this metric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BE42D6-D42B-D0B6-81C6-8A70CAAE2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682" y="1079394"/>
            <a:ext cx="9624630" cy="423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2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9FD51-2909-5197-BDFC-6F0E2FF3A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92688-53DE-0306-F324-E709A820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97"/>
            <a:ext cx="10515600" cy="1325563"/>
          </a:xfrm>
        </p:spPr>
        <p:txBody>
          <a:bodyPr/>
          <a:lstStyle/>
          <a:p>
            <a:r>
              <a:rPr lang="en-AU" dirty="0"/>
              <a:t>Updated: time-lagged mutual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2D5E63-332B-1B82-444D-73A3DFCFC229}"/>
              </a:ext>
            </a:extLst>
          </p:cNvPr>
          <p:cNvSpPr txBox="1"/>
          <p:nvPr/>
        </p:nvSpPr>
        <p:spPr>
          <a:xfrm>
            <a:off x="492447" y="4638352"/>
            <a:ext cx="1120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Is this formula correct for TLMI now?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F165C6-89D5-F08F-0685-D5E42CBBC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20" y="1358360"/>
            <a:ext cx="11728360" cy="188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7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96A7D-B683-AF6C-1CB1-30C46EE8F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5E2B-5718-D461-2802-4187CCA3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97"/>
            <a:ext cx="10515600" cy="1325563"/>
          </a:xfrm>
        </p:spPr>
        <p:txBody>
          <a:bodyPr/>
          <a:lstStyle/>
          <a:p>
            <a:r>
              <a:rPr lang="en-AU" dirty="0"/>
              <a:t>Updated: causally-conditioned entropy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75AF0-0293-C84C-1986-66B089A1FD7F}"/>
              </a:ext>
            </a:extLst>
          </p:cNvPr>
          <p:cNvSpPr txBox="1"/>
          <p:nvPr/>
        </p:nvSpPr>
        <p:spPr>
          <a:xfrm>
            <a:off x="492447" y="4638352"/>
            <a:ext cx="11207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For 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causally conditioned entropy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I filled in the equation in terms of the log probabilities for X and Y in red. Could you please check that these are right, Joe?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740A43-1493-FBC5-2E22-4BCEAF808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47" y="1358359"/>
            <a:ext cx="11321530" cy="182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35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1F15D-3535-6434-699B-3DBE6FAED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C5BB-F366-B3C6-D59B-3CA54FECF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76" y="-205743"/>
            <a:ext cx="10515600" cy="1325563"/>
          </a:xfrm>
        </p:spPr>
        <p:txBody>
          <a:bodyPr/>
          <a:lstStyle/>
          <a:p>
            <a:r>
              <a:rPr lang="en-AU" dirty="0"/>
              <a:t>Updated: DI/TE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1A4BD-46FD-A3EE-0EAA-036D78910AC7}"/>
              </a:ext>
            </a:extLst>
          </p:cNvPr>
          <p:cNvSpPr txBox="1"/>
          <p:nvPr/>
        </p:nvSpPr>
        <p:spPr>
          <a:xfrm>
            <a:off x="435235" y="4237119"/>
            <a:ext cx="113215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 split up 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directed information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and 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transfer entropy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to reflect that the second term in the difference equation includes a contemporaneous measure of X for direction information (X--&gt;Y) versus a lagged measure of X for transfer entropy (X--&gt;Y). Based on our discussion yesterday, it seems like transfer entropy is equivalent to the conditional entropy of Y given its own past minus the 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causally conditioned entropy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from X--&gt;Y. However, the pyspi text + documentation states “The directed information can be computed as a difference between the 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conditional entropy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of y given its own past, and 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causally conditioned entropy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”, which seems to match the definition of transfer entropy rather than directed information. The three-circle Venn Diagram for 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directed information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seems to capture a variation on CCE that includes contemporaneous signal for both source (X) and target (Y) as well as the past of the target (Y); does this map to any defined type of entropy that you know of, Joe?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B11BB5-412F-D87D-D872-D24627B13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638" y="0"/>
            <a:ext cx="7595286" cy="413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6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538AE-0D9D-729B-061C-22C27F86F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36D8-20AE-F503-4038-28FF9205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97"/>
            <a:ext cx="10515600" cy="1325563"/>
          </a:xfrm>
        </p:spPr>
        <p:txBody>
          <a:bodyPr/>
          <a:lstStyle/>
          <a:p>
            <a:r>
              <a:rPr lang="en-AU" dirty="0"/>
              <a:t>Updated: Granger causality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6FF466-D4DD-739B-3E41-329CC6D98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77" y="1358359"/>
            <a:ext cx="11780749" cy="308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4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273</Words>
  <Application>Microsoft Macintosh PowerPoint</Application>
  <PresentationFormat>Widescreen</PresentationFormat>
  <Paragraphs>17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Helvetica Neue</vt:lpstr>
      <vt:lpstr>Office Theme</vt:lpstr>
      <vt:lpstr>A visual guide to information theory-based coupling measures</vt:lpstr>
      <vt:lpstr>PowerPoint Presentation</vt:lpstr>
      <vt:lpstr>Removed phi-star schematic</vt:lpstr>
      <vt:lpstr>Updated: stochastic interaction</vt:lpstr>
      <vt:lpstr>Updated: time-lagged mutual information</vt:lpstr>
      <vt:lpstr>Updated: causally-conditioned entropy</vt:lpstr>
      <vt:lpstr>Updated: DI/TE</vt:lpstr>
      <vt:lpstr>Updated: Granger causality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Annie Bryant</dc:creator>
  <cp:lastModifiedBy>Annie Bryant</cp:lastModifiedBy>
  <cp:revision>17</cp:revision>
  <dcterms:created xsi:type="dcterms:W3CDTF">2024-12-13T02:56:12Z</dcterms:created>
  <dcterms:modified xsi:type="dcterms:W3CDTF">2024-12-20T02:24:48Z</dcterms:modified>
</cp:coreProperties>
</file>