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2CC"/>
    <a:srgbClr val="FF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5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3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0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3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6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8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2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2BEC-FE49-479B-847F-E5349BD6B05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D0CE-AA9F-4A3C-9249-32AF6898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22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46" y="143544"/>
            <a:ext cx="1275907" cy="12759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47414" y="1366289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吃什麼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6014" y="1812858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0805" y="1812857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1812857"/>
            <a:ext cx="0" cy="42158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399" r="11748" b="867"/>
          <a:stretch/>
        </p:blipFill>
        <p:spPr>
          <a:xfrm>
            <a:off x="1929809" y="1876647"/>
            <a:ext cx="3955312" cy="40882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7182" r="17449" b="1123"/>
          <a:stretch/>
        </p:blipFill>
        <p:spPr>
          <a:xfrm>
            <a:off x="6347637" y="1876646"/>
            <a:ext cx="3923414" cy="408290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17533" y="3306732"/>
            <a:ext cx="956931" cy="95693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or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4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18036"/>
          <a:stretch/>
        </p:blipFill>
        <p:spPr>
          <a:xfrm>
            <a:off x="0" y="0"/>
            <a:ext cx="12192000" cy="68633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8044" y="137440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吃什麼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6014" y="1935125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0805" y="1935124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1935124"/>
            <a:ext cx="0" cy="42158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399" r="11748" b="867"/>
          <a:stretch/>
        </p:blipFill>
        <p:spPr>
          <a:xfrm>
            <a:off x="1929809" y="1998914"/>
            <a:ext cx="3955312" cy="40882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7182" r="17449" b="1123"/>
          <a:stretch/>
        </p:blipFill>
        <p:spPr>
          <a:xfrm>
            <a:off x="6347637" y="1998913"/>
            <a:ext cx="3923414" cy="408290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17533" y="3428999"/>
            <a:ext cx="956931" cy="95693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or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心形 5"/>
          <p:cNvSpPr/>
          <p:nvPr/>
        </p:nvSpPr>
        <p:spPr>
          <a:xfrm>
            <a:off x="3434316" y="3476849"/>
            <a:ext cx="1020725" cy="861229"/>
          </a:xfrm>
          <a:prstGeom prst="hear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9" y="111642"/>
            <a:ext cx="1291407" cy="129140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8" y="320791"/>
            <a:ext cx="292396" cy="290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637954" y="281353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MENU</a:t>
            </a:r>
            <a:endParaRPr lang="zh-TW" alt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18036"/>
          <a:stretch/>
        </p:blipFill>
        <p:spPr>
          <a:xfrm>
            <a:off x="0" y="-10633"/>
            <a:ext cx="12192000" cy="68633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8044" y="137440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吃什麼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6014" y="1935125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0805" y="1935124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1935124"/>
            <a:ext cx="0" cy="42158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399" r="11748" b="867"/>
          <a:stretch/>
        </p:blipFill>
        <p:spPr>
          <a:xfrm>
            <a:off x="1929809" y="1998914"/>
            <a:ext cx="3955312" cy="40882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7182" r="17449" b="1123"/>
          <a:stretch/>
        </p:blipFill>
        <p:spPr>
          <a:xfrm>
            <a:off x="6347637" y="1998913"/>
            <a:ext cx="3923414" cy="408290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17533" y="3428999"/>
            <a:ext cx="956931" cy="95693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or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心形 5"/>
          <p:cNvSpPr/>
          <p:nvPr/>
        </p:nvSpPr>
        <p:spPr>
          <a:xfrm>
            <a:off x="3434316" y="3476849"/>
            <a:ext cx="1020725" cy="861229"/>
          </a:xfrm>
          <a:prstGeom prst="hear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9" y="111642"/>
            <a:ext cx="1291407" cy="129140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0"/>
            <a:ext cx="2137144" cy="6858000"/>
          </a:xfrm>
          <a:prstGeom prst="rect">
            <a:avLst/>
          </a:prstGeom>
          <a:solidFill>
            <a:srgbClr val="FFCCC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37954" y="281353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MENU</a:t>
            </a:r>
            <a:endParaRPr lang="zh-TW" alt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0" y="313638"/>
            <a:ext cx="304762" cy="30476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82691" y="1013932"/>
            <a:ext cx="12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82691" y="1454600"/>
            <a:ext cx="12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北科優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惠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2457" y="1895268"/>
            <a:ext cx="12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統計排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492456" y="2335936"/>
            <a:ext cx="12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</a:p>
        </p:txBody>
      </p:sp>
    </p:spTree>
    <p:extLst>
      <p:ext uri="{BB962C8B-B14F-4D97-AF65-F5344CB8AC3E}">
        <p14:creationId xmlns:p14="http://schemas.microsoft.com/office/powerpoint/2010/main" val="35322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158619"/>
            <a:ext cx="4977778" cy="49777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82459" y="5063372"/>
            <a:ext cx="4027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欸</a:t>
            </a: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吃什麼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2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18036"/>
          <a:stretch/>
        </p:blipFill>
        <p:spPr>
          <a:xfrm>
            <a:off x="0" y="0"/>
            <a:ext cx="12192000" cy="68633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8044" y="137440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吃什麼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6014" y="1935125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0805" y="1935124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1935124"/>
            <a:ext cx="0" cy="42158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399" r="11748" b="867"/>
          <a:stretch/>
        </p:blipFill>
        <p:spPr>
          <a:xfrm>
            <a:off x="1929809" y="1998914"/>
            <a:ext cx="3955312" cy="40882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7182" r="17449" b="1123"/>
          <a:stretch/>
        </p:blipFill>
        <p:spPr>
          <a:xfrm>
            <a:off x="6347637" y="1998913"/>
            <a:ext cx="3923414" cy="408290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17533" y="3428999"/>
            <a:ext cx="956931" cy="95693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or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心形 5"/>
          <p:cNvSpPr/>
          <p:nvPr/>
        </p:nvSpPr>
        <p:spPr>
          <a:xfrm>
            <a:off x="3434316" y="3476849"/>
            <a:ext cx="1020725" cy="861229"/>
          </a:xfrm>
          <a:prstGeom prst="hear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9" y="111642"/>
            <a:ext cx="1291407" cy="1291407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0542216" y="357235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MENU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95" y="356409"/>
            <a:ext cx="400936" cy="4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18036"/>
          <a:stretch/>
        </p:blipFill>
        <p:spPr>
          <a:xfrm>
            <a:off x="0" y="0"/>
            <a:ext cx="12192000" cy="68633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8044" y="137440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吃什麼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6014" y="1935125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0805" y="1935124"/>
            <a:ext cx="4082902" cy="4215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1935124"/>
            <a:ext cx="0" cy="42158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399" r="11748" b="867"/>
          <a:stretch/>
        </p:blipFill>
        <p:spPr>
          <a:xfrm>
            <a:off x="1929809" y="1998914"/>
            <a:ext cx="3955312" cy="40882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7182" r="17449" b="1123"/>
          <a:stretch/>
        </p:blipFill>
        <p:spPr>
          <a:xfrm>
            <a:off x="6347637" y="1998913"/>
            <a:ext cx="3923414" cy="408290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17533" y="3428999"/>
            <a:ext cx="956931" cy="95693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or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心形 5"/>
          <p:cNvSpPr/>
          <p:nvPr/>
        </p:nvSpPr>
        <p:spPr>
          <a:xfrm>
            <a:off x="3434316" y="3476849"/>
            <a:ext cx="1020725" cy="861229"/>
          </a:xfrm>
          <a:prstGeom prst="hear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9" y="111642"/>
            <a:ext cx="1291407" cy="129140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621" y="-1"/>
            <a:ext cx="12192000" cy="6858000"/>
          </a:xfrm>
          <a:prstGeom prst="rect">
            <a:avLst/>
          </a:prstGeom>
          <a:solidFill>
            <a:srgbClr val="FFCCC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50420" y="1514691"/>
            <a:ext cx="129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450423" y="2294224"/>
            <a:ext cx="129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北科優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惠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450423" y="3073757"/>
            <a:ext cx="129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統計排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450419" y="3853291"/>
            <a:ext cx="129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542216" y="357235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MENU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95" y="356409"/>
            <a:ext cx="400936" cy="4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51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Adobe 黑体 Std R</vt:lpstr>
      <vt:lpstr>微軟正黑體</vt:lpstr>
      <vt:lpstr>新細明體</vt:lpstr>
      <vt:lpstr>Arial</vt:lpstr>
      <vt:lpstr>Calibri</vt:lpstr>
      <vt:lpstr>Calibri Light</vt:lpstr>
      <vt:lpstr>Candara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 Hung</dc:creator>
  <cp:lastModifiedBy>Annie Hung</cp:lastModifiedBy>
  <cp:revision>19</cp:revision>
  <dcterms:created xsi:type="dcterms:W3CDTF">2016-04-02T03:58:54Z</dcterms:created>
  <dcterms:modified xsi:type="dcterms:W3CDTF">2016-04-09T17:38:01Z</dcterms:modified>
</cp:coreProperties>
</file>