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728A-F188-D142-8FCC-ED0494D3FFB7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331D-E008-E34A-8BD6-5502ADF904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31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4331D-E008-E34A-8BD6-5502ADF9044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6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5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9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74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8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1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24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02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5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34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3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058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570A-2141-7A49-B43C-58D331425216}" type="datetimeFigureOut">
              <a:rPr kumimoji="1" lang="zh-TW" altLang="en-US" smtClean="0"/>
              <a:t>2016/3/19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4D66-4F37-3840-A6E9-F49CFA4BD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550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德芷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386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Paper or competition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Thermal aware scheduler for Android devices 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Demonstrate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we can achieve the same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QoE</a:t>
            </a:r>
            <a:r>
              <a:rPr kumimoji="1" lang="en-US" altLang="zh-TW" dirty="0" smtClean="0">
                <a:solidFill>
                  <a:srgbClr val="FF0000"/>
                </a:solidFill>
              </a:rPr>
              <a:t> with less power consumption</a:t>
            </a:r>
            <a:r>
              <a:rPr kumimoji="1" lang="en-US" altLang="zh-TW" dirty="0" smtClean="0"/>
              <a:t>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lower temperatures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62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Working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Rudy/Eddie will provide more detail references to start with</a:t>
            </a:r>
          </a:p>
          <a:p>
            <a:r>
              <a:rPr kumimoji="1" lang="en-US" altLang="zh-TW" dirty="0" smtClean="0"/>
              <a:t>Hardware environment?</a:t>
            </a:r>
          </a:p>
          <a:p>
            <a:r>
              <a:rPr kumimoji="1" lang="en-US" altLang="zh-TW" dirty="0" smtClean="0"/>
              <a:t>Biweekly meeting with Rudy/Eddie (Charles will join the meeting monthly)</a:t>
            </a:r>
          </a:p>
          <a:p>
            <a:pPr lvl="1"/>
            <a:r>
              <a:rPr kumimoji="1" lang="en-US" altLang="zh-TW" dirty="0" smtClean="0"/>
              <a:t>Problems you suffered</a:t>
            </a:r>
          </a:p>
          <a:p>
            <a:pPr lvl="1"/>
            <a:r>
              <a:rPr kumimoji="1" lang="en-US" altLang="zh-TW" dirty="0" smtClean="0"/>
              <a:t>Share interesting findings with each other</a:t>
            </a:r>
          </a:p>
          <a:p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02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the critical problem for mobile today?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92" y="1825625"/>
            <a:ext cx="6387215" cy="47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the critical problem for mobile today?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545542" y="1600200"/>
            <a:ext cx="5105873" cy="4586400"/>
            <a:chOff x="838200" y="1868118"/>
            <a:chExt cx="5105873" cy="4586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68118"/>
              <a:ext cx="5105873" cy="4586400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1731385" y="2128477"/>
              <a:ext cx="2843093" cy="3672968"/>
              <a:chOff x="7130783" y="2128477"/>
              <a:chExt cx="3087701" cy="3672968"/>
            </a:xfrm>
          </p:grpSpPr>
          <p:cxnSp>
            <p:nvCxnSpPr>
              <p:cNvPr id="7" name="直線接點 6"/>
              <p:cNvCxnSpPr/>
              <p:nvPr/>
            </p:nvCxnSpPr>
            <p:spPr>
              <a:xfrm flipV="1">
                <a:off x="7130783" y="2128477"/>
                <a:ext cx="0" cy="3672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flipV="1">
                <a:off x="10218484" y="2128477"/>
                <a:ext cx="0" cy="3672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12"/>
              <p:cNvCxnSpPr/>
              <p:nvPr/>
            </p:nvCxnSpPr>
            <p:spPr>
              <a:xfrm>
                <a:off x="7130783" y="2189950"/>
                <a:ext cx="308770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9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What is the critical problem for mobile today?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545542" y="1600200"/>
            <a:ext cx="5105873" cy="4586400"/>
            <a:chOff x="838200" y="1868118"/>
            <a:chExt cx="5105873" cy="4586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68118"/>
              <a:ext cx="5105873" cy="4586400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1731385" y="2128477"/>
              <a:ext cx="2843093" cy="3672968"/>
              <a:chOff x="7130783" y="2128477"/>
              <a:chExt cx="3087701" cy="3672968"/>
            </a:xfrm>
          </p:grpSpPr>
          <p:cxnSp>
            <p:nvCxnSpPr>
              <p:cNvPr id="7" name="直線接點 6"/>
              <p:cNvCxnSpPr/>
              <p:nvPr/>
            </p:nvCxnSpPr>
            <p:spPr>
              <a:xfrm flipV="1">
                <a:off x="7130783" y="2128477"/>
                <a:ext cx="0" cy="3672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flipV="1">
                <a:off x="10218484" y="2128477"/>
                <a:ext cx="0" cy="3672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12"/>
              <p:cNvCxnSpPr/>
              <p:nvPr/>
            </p:nvCxnSpPr>
            <p:spPr>
              <a:xfrm>
                <a:off x="7130783" y="2189950"/>
                <a:ext cx="308770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橢圓 10"/>
          <p:cNvSpPr/>
          <p:nvPr/>
        </p:nvSpPr>
        <p:spPr>
          <a:xfrm>
            <a:off x="5476427" y="1417638"/>
            <a:ext cx="1805392" cy="18335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24593" y="1769530"/>
            <a:ext cx="2543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Long-distance running</a:t>
            </a:r>
          </a:p>
          <a:p>
            <a:endParaRPr lang="en-US" altLang="zh-TW" b="1" dirty="0"/>
          </a:p>
          <a:p>
            <a:r>
              <a:rPr lang="en-US" altLang="zh-TW" b="1" dirty="0"/>
              <a:t>How far a processor can run within a period under throttling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3545541" y="3059225"/>
            <a:ext cx="345184" cy="1298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55042" y="2373224"/>
            <a:ext cx="2523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Sprint running</a:t>
            </a:r>
          </a:p>
          <a:p>
            <a:endParaRPr lang="en-US" altLang="zh-TW" b="1" dirty="0"/>
          </a:p>
          <a:p>
            <a:r>
              <a:rPr lang="en-US" altLang="zh-TW" b="1" dirty="0"/>
              <a:t>How long a processor can run at the maximal speed before throttling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748741" y="1860559"/>
            <a:ext cx="1805392" cy="183356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583427" y="4262784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accent2"/>
                </a:solidFill>
              </a:rPr>
              <a:t>Power budget allocation and job assignment</a:t>
            </a:r>
            <a:endParaRPr kumimoji="1" lang="zh-TW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Our problems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How does Android schedule multi-core CPUs (</a:t>
            </a:r>
            <a:r>
              <a:rPr kumimoji="1" lang="en-US" altLang="zh-TW" dirty="0" err="1" smtClean="0"/>
              <a:t>big.little</a:t>
            </a:r>
            <a:r>
              <a:rPr kumimoji="1" lang="en-US" altLang="zh-TW" dirty="0" smtClean="0"/>
              <a:t>)?</a:t>
            </a:r>
          </a:p>
          <a:p>
            <a:r>
              <a:rPr kumimoji="1" lang="en-US" altLang="zh-TW" dirty="0" smtClean="0"/>
              <a:t>Is thermal throttling serious? What kind of applications may suffer the problem?</a:t>
            </a:r>
          </a:p>
          <a:p>
            <a:r>
              <a:rPr kumimoji="1" lang="en-US" altLang="zh-TW" dirty="0" smtClean="0"/>
              <a:t>Is there any better scheduling algorithm?</a:t>
            </a:r>
          </a:p>
          <a:p>
            <a:pPr lvl="1"/>
            <a:r>
              <a:rPr kumimoji="1" lang="en-US" altLang="zh-TW" dirty="0" smtClean="0"/>
              <a:t>How to define better?</a:t>
            </a:r>
          </a:p>
          <a:p>
            <a:pPr lvl="2"/>
            <a:r>
              <a:rPr kumimoji="1" lang="en-US" altLang="zh-TW" dirty="0" smtClean="0"/>
              <a:t>User feels better (better </a:t>
            </a:r>
            <a:r>
              <a:rPr kumimoji="1" lang="en-US" altLang="zh-TW" dirty="0" err="1" smtClean="0"/>
              <a:t>QoE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smtClean="0"/>
              <a:t>Less power consumption/lower temperature (high temperature also leads high power consumption )</a:t>
            </a:r>
          </a:p>
          <a:p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about GPU loading, temperature? Does it influence CPU temperature or CPU scheduler? (</a:t>
            </a:r>
            <a:r>
              <a:rPr kumimoji="1"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floorplan</a:t>
            </a:r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</a:rPr>
              <a:t> aware)</a:t>
            </a:r>
          </a:p>
          <a:p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about cellular loading, temperature? Does it influence CPU temperature or CPU scheduler? (</a:t>
            </a:r>
            <a:r>
              <a:rPr kumimoji="1"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floorplan</a:t>
            </a:r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</a:rPr>
              <a:t> aware)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09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Study Android scheduler</a:t>
            </a:r>
          </a:p>
          <a:p>
            <a:r>
              <a:rPr kumimoji="1" lang="en-US" altLang="zh-TW" dirty="0" smtClean="0"/>
              <a:t>Evaluate the performance (</a:t>
            </a:r>
            <a:r>
              <a:rPr kumimoji="1" lang="en-US" altLang="zh-TW" dirty="0" err="1" smtClean="0"/>
              <a:t>QoE</a:t>
            </a:r>
            <a:r>
              <a:rPr kumimoji="1" lang="en-US" altLang="zh-TW" dirty="0" smtClean="0"/>
              <a:t>), power and thermal under different benchmarks (real APPs or well-known benchmarks)</a:t>
            </a:r>
          </a:p>
          <a:p>
            <a:r>
              <a:rPr kumimoji="1" lang="en-US" altLang="zh-TW" dirty="0" smtClean="0"/>
              <a:t>Propose our own solutions (thermal aware scheduler)</a:t>
            </a:r>
          </a:p>
          <a:p>
            <a:r>
              <a:rPr kumimoji="1" lang="en-US" altLang="zh-TW" dirty="0" smtClean="0"/>
              <a:t>Demonstrate we can achieve the same performance (</a:t>
            </a:r>
            <a:r>
              <a:rPr kumimoji="1" lang="en-US" altLang="zh-TW" dirty="0" err="1" smtClean="0"/>
              <a:t>QoE</a:t>
            </a:r>
            <a:r>
              <a:rPr kumimoji="1" lang="en-US" altLang="zh-TW" dirty="0" smtClean="0"/>
              <a:t>) but less power consumption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25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1: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setup hardware/software environment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Find a hardware platform for experiment</a:t>
            </a:r>
          </a:p>
          <a:p>
            <a:pPr lvl="1"/>
            <a:r>
              <a:rPr kumimoji="1" lang="en-US" altLang="zh-TW" dirty="0" smtClean="0"/>
              <a:t>Performance measurement tool</a:t>
            </a:r>
          </a:p>
          <a:p>
            <a:pPr lvl="1"/>
            <a:r>
              <a:rPr kumimoji="1" lang="en-US" altLang="zh-TW" dirty="0" smtClean="0"/>
              <a:t>Power measurement tool</a:t>
            </a:r>
          </a:p>
          <a:p>
            <a:pPr lvl="1"/>
            <a:r>
              <a:rPr kumimoji="1" lang="en-US" altLang="zh-TW" dirty="0" smtClean="0"/>
              <a:t>Thermal measurement tool (optional)</a:t>
            </a:r>
          </a:p>
          <a:p>
            <a:r>
              <a:rPr kumimoji="1" lang="en-US" altLang="zh-TW" dirty="0" smtClean="0"/>
              <a:t>Reuse lab devices or your own devices (order if necessary)</a:t>
            </a:r>
          </a:p>
          <a:p>
            <a:pPr lvl="1"/>
            <a:r>
              <a:rPr kumimoji="1" lang="en-US" altLang="zh-TW" dirty="0" smtClean="0"/>
              <a:t>ODROID</a:t>
            </a:r>
          </a:p>
          <a:p>
            <a:r>
              <a:rPr kumimoji="1" lang="en-US" altLang="zh-TW" dirty="0" smtClean="0"/>
              <a:t>Identify suitable benchmarks and monkey programs</a:t>
            </a:r>
          </a:p>
          <a:p>
            <a:pPr lvl="1"/>
            <a:r>
              <a:rPr kumimoji="1" lang="en-US" altLang="zh-TW" dirty="0" smtClean="0"/>
              <a:t>http://</a:t>
            </a:r>
            <a:r>
              <a:rPr kumimoji="1" lang="en-US" altLang="zh-TW" dirty="0" err="1" smtClean="0"/>
              <a:t>www.antutu.com</a:t>
            </a:r>
            <a:r>
              <a:rPr kumimoji="1" lang="en-US" altLang="zh-TW" dirty="0" smtClean="0"/>
              <a:t>/en/</a:t>
            </a:r>
            <a:r>
              <a:rPr kumimoji="1" lang="en-US" altLang="zh-TW" dirty="0" err="1" smtClean="0"/>
              <a:t>Ranking.shtml</a:t>
            </a:r>
            <a:endParaRPr kumimoji="1" lang="en-US" altLang="zh-TW" dirty="0" smtClean="0"/>
          </a:p>
          <a:p>
            <a:r>
              <a:rPr kumimoji="1" lang="en-US" altLang="zh-TW" dirty="0" smtClean="0"/>
              <a:t>Identify performance measurement tools </a:t>
            </a:r>
            <a:endParaRPr kumimoji="1" lang="en-US" altLang="zh-TW" dirty="0"/>
          </a:p>
          <a:p>
            <a:r>
              <a:rPr kumimoji="1" lang="en-US" altLang="zh-TW" dirty="0" smtClean="0"/>
              <a:t>Setup software package and environment</a:t>
            </a:r>
          </a:p>
          <a:p>
            <a:pPr lvl="1"/>
            <a:r>
              <a:rPr kumimoji="1" lang="en-US" altLang="zh-TW" dirty="0" smtClean="0"/>
              <a:t>Run and measure</a:t>
            </a:r>
          </a:p>
          <a:p>
            <a:pPr lvl="1"/>
            <a:r>
              <a:rPr kumimoji="1" lang="en-US" altLang="zh-TW" dirty="0" smtClean="0"/>
              <a:t>APP </a:t>
            </a:r>
            <a:r>
              <a:rPr kumimoji="1" lang="en-US" altLang="zh-TW" dirty="0" err="1" smtClean="0"/>
              <a:t>QoE</a:t>
            </a:r>
            <a:r>
              <a:rPr kumimoji="1" lang="en-US" altLang="zh-TW" dirty="0" smtClean="0"/>
              <a:t> performance </a:t>
            </a:r>
          </a:p>
          <a:p>
            <a:pPr lvl="1"/>
            <a:r>
              <a:rPr kumimoji="1" lang="en-US" altLang="zh-TW" dirty="0" smtClean="0"/>
              <a:t>APP power (GPU power and CPU power)</a:t>
            </a:r>
          </a:p>
        </p:txBody>
      </p:sp>
    </p:spTree>
    <p:extLst>
      <p:ext uri="{BB962C8B-B14F-4D97-AF65-F5344CB8AC3E}">
        <p14:creationId xmlns:p14="http://schemas.microsoft.com/office/powerpoint/2010/main" val="19290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2: </a:t>
            </a:r>
            <a:r>
              <a:rPr kumimoji="1" lang="en-US" altLang="zh-TW" dirty="0" smtClean="0">
                <a:solidFill>
                  <a:srgbClr val="FF0000"/>
                </a:solidFill>
              </a:rPr>
              <a:t>understand Android scheduler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Trace Android/Linux multi-core (</a:t>
            </a:r>
            <a:r>
              <a:rPr kumimoji="1" lang="en-US" altLang="zh-TW" dirty="0" err="1" smtClean="0"/>
              <a:t>bit.little</a:t>
            </a:r>
            <a:r>
              <a:rPr kumimoji="1" lang="en-US" altLang="zh-TW" dirty="0" smtClean="0"/>
              <a:t>) scheduler code</a:t>
            </a:r>
          </a:p>
          <a:p>
            <a:r>
              <a:rPr kumimoji="1" lang="en-US" altLang="zh-TW" dirty="0" smtClean="0"/>
              <a:t>Present your findings and experimental results </a:t>
            </a:r>
          </a:p>
          <a:p>
            <a:pPr lvl="1"/>
            <a:r>
              <a:rPr kumimoji="1" lang="en-US" altLang="zh-TW" dirty="0" smtClean="0"/>
              <a:t>For example, when does Linux switch big and little core, switching overhead, …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3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3: propose solution and evaluate the performance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Floorplan</a:t>
            </a:r>
            <a:r>
              <a:rPr kumimoji="1" lang="en-US" altLang="zh-TW" dirty="0" smtClean="0"/>
              <a:t>-aware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GPU</a:t>
            </a:r>
            <a:r>
              <a:rPr kumimoji="1" lang="en-US" altLang="zh-TW" dirty="0" smtClean="0"/>
              <a:t> loading aware, </a:t>
            </a:r>
            <a:r>
              <a:rPr kumimoji="1" lang="en-US" altLang="zh-TW" dirty="0" smtClean="0">
                <a:solidFill>
                  <a:srgbClr val="FF0000"/>
                </a:solidFill>
              </a:rPr>
              <a:t>cellular</a:t>
            </a:r>
            <a:r>
              <a:rPr kumimoji="1" lang="en-US" altLang="zh-TW" dirty="0" smtClean="0"/>
              <a:t> loading aware)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4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390</Words>
  <Application>Microsoft Office PowerPoint</Application>
  <PresentationFormat>寬螢幕</PresentationFormat>
  <Paragraphs>56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德芷</vt:lpstr>
      <vt:lpstr>What is the critical problem for mobile today?</vt:lpstr>
      <vt:lpstr>What is the critical problem for mobile today?</vt:lpstr>
      <vt:lpstr>What is the critical problem for mobile today?</vt:lpstr>
      <vt:lpstr>Our problems</vt:lpstr>
      <vt:lpstr>Goals</vt:lpstr>
      <vt:lpstr>Step 1: setup hardware/software environment</vt:lpstr>
      <vt:lpstr>Step 2: understand Android scheduler</vt:lpstr>
      <vt:lpstr>Step 3: propose solution and evaluate the performance </vt:lpstr>
      <vt:lpstr>Paper or competition</vt:lpstr>
      <vt:lpstr>Working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德芷</dc:title>
  <dc:creator>Microsoft Office 使用者</dc:creator>
  <cp:lastModifiedBy>陳德芷</cp:lastModifiedBy>
  <cp:revision>6</cp:revision>
  <dcterms:created xsi:type="dcterms:W3CDTF">2015-09-16T02:38:10Z</dcterms:created>
  <dcterms:modified xsi:type="dcterms:W3CDTF">2016-03-19T07:41:44Z</dcterms:modified>
</cp:coreProperties>
</file>