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0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0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8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96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8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90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3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2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0B4E-20A3-438F-89BC-884E4CF5D90C}" type="datetimeFigureOut">
              <a:rPr lang="zh-TW" altLang="en-US" smtClean="0"/>
              <a:t>2015/10/13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64DD-B8AF-4DDF-AF05-E224B4BDDD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Meeting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Mosaic</a:t>
            </a:r>
          </a:p>
        </p:txBody>
      </p:sp>
    </p:spTree>
    <p:extLst>
      <p:ext uri="{BB962C8B-B14F-4D97-AF65-F5344CB8AC3E}">
        <p14:creationId xmlns:p14="http://schemas.microsoft.com/office/powerpoint/2010/main" val="16865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8450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28914"/>
            <a:ext cx="10515600" cy="1606197"/>
          </a:xfrm>
        </p:spPr>
        <p:txBody>
          <a:bodyPr/>
          <a:lstStyle/>
          <a:p>
            <a:pPr marL="514350" indent="-514350">
              <a:buAutoNum type="alphaUcPeriod" startAt="2"/>
            </a:pPr>
            <a:r>
              <a:rPr lang="en-US" altLang="zh-TW" b="1" dirty="0" smtClean="0"/>
              <a:t>Replay Overhead Analysis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1. Overhead during recording: Low.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 Overhead during replaying the recorded trace: Low.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1060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Microarchitecture-Level Performance Comparison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4602516"/>
            <a:ext cx="10515600" cy="1990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The experiment considers the </a:t>
            </a:r>
            <a:r>
              <a:rPr lang="en-US" altLang="zh-TW" dirty="0" smtClean="0">
                <a:solidFill>
                  <a:srgbClr val="FF0000"/>
                </a:solidFill>
              </a:rPr>
              <a:t>SO5-DEV’s ARM Cortex-A15 CPU as the big cores</a:t>
            </a:r>
            <a:r>
              <a:rPr lang="en-US" altLang="zh-TW" dirty="0" smtClean="0"/>
              <a:t> and the </a:t>
            </a:r>
            <a:r>
              <a:rPr lang="en-US" altLang="zh-TW" dirty="0" smtClean="0">
                <a:solidFill>
                  <a:srgbClr val="002060"/>
                </a:solidFill>
              </a:rPr>
              <a:t>A20-DEV’s </a:t>
            </a:r>
            <a:r>
              <a:rPr lang="en-US" altLang="zh-TW" dirty="0">
                <a:solidFill>
                  <a:srgbClr val="002060"/>
                </a:solidFill>
              </a:rPr>
              <a:t>ARM </a:t>
            </a:r>
            <a:r>
              <a:rPr lang="en-US" altLang="zh-TW" dirty="0" smtClean="0">
                <a:solidFill>
                  <a:srgbClr val="002060"/>
                </a:solidFill>
              </a:rPr>
              <a:t>Cortex-A7 CPU as little cores</a:t>
            </a:r>
            <a:r>
              <a:rPr lang="en-US" altLang="zh-TW" dirty="0" smtClean="0"/>
              <a:t>. And then compare performance between these two CPUs.</a:t>
            </a:r>
          </a:p>
          <a:p>
            <a:pPr marL="0" indent="0">
              <a:buNone/>
            </a:pPr>
            <a:r>
              <a:rPr lang="en-US" altLang="zh-TW" b="1" dirty="0" smtClean="0"/>
              <a:t>Result: A15 notably outperforms the A7.</a:t>
            </a:r>
          </a:p>
        </p:txBody>
      </p:sp>
      <p:pic>
        <p:nvPicPr>
          <p:cNvPr id="7" name="圖片 6"/>
          <p:cNvPicPr/>
          <p:nvPr/>
        </p:nvPicPr>
        <p:blipFill rotWithShape="1">
          <a:blip r:embed="rId2"/>
          <a:srcRect l="68563" t="43666" r="5514" b="31121"/>
          <a:stretch/>
        </p:blipFill>
        <p:spPr bwMode="auto">
          <a:xfrm>
            <a:off x="8340230" y="0"/>
            <a:ext cx="3705013" cy="2422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98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622" y="18143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The problem of fragmented Android ecosystem makes user-interaction record and replay difficult.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So Mosaic is a cross-platform record and replay tool which is developed for solving this problem and it helps measuring performance between two devices easier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Mosaic is a cross-platform, timing accurate user interaction record and replay tool for Android.</a:t>
            </a:r>
            <a:r>
              <a:rPr lang="zh-TW" altLang="en-US" dirty="0" smtClean="0"/>
              <a:t> </a:t>
            </a:r>
            <a:r>
              <a:rPr lang="zh-TW" altLang="en-US" baseline="-3000" dirty="0" smtClean="0"/>
              <a:t>←也是</a:t>
            </a:r>
            <a:r>
              <a:rPr lang="zh-TW" altLang="en-US" baseline="-3000" dirty="0"/>
              <a:t>結論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771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fragmentation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0780"/>
            <a:ext cx="10515600" cy="4351338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altLang="zh-TW" dirty="0" smtClean="0"/>
              <a:t>Android Hardware Fragmentation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smtClean="0"/>
              <a:t>1. Screen Size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smtClean="0"/>
              <a:t>2. Orientation-portrait mode/landscape mode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smtClean="0"/>
              <a:t>3. Screen resolution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附圖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smtClean="0"/>
              <a:t>4. Touchscreen Quantization</a:t>
            </a:r>
            <a:endParaRPr lang="en-US" altLang="zh-TW" b="1" dirty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52609" t="22950" r="13633" b="20095"/>
          <a:stretch/>
        </p:blipFill>
        <p:spPr bwMode="auto">
          <a:xfrm>
            <a:off x="6282687" y="3399189"/>
            <a:ext cx="3504778" cy="3114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5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fragmentation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 startAt="2"/>
            </a:pPr>
            <a:r>
              <a:rPr lang="en-US" altLang="zh-TW" dirty="0" smtClean="0"/>
              <a:t>Android Software Fragmentation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smtClean="0"/>
              <a:t>1. Touchscreen Driver</a:t>
            </a:r>
            <a:r>
              <a:rPr lang="en-US" altLang="zh-TW" dirty="0" smtClean="0"/>
              <a:t>-</a:t>
            </a:r>
          </a:p>
          <a:p>
            <a:pPr marL="0" indent="0">
              <a:buNone/>
            </a:pPr>
            <a:r>
              <a:rPr lang="en-US" altLang="zh-TW" dirty="0"/>
              <a:t>	D</a:t>
            </a:r>
            <a:r>
              <a:rPr lang="en-US" altLang="zh-TW" dirty="0" smtClean="0"/>
              <a:t>ifferent touchscreen drivers pass different quantity or content 	of information to operating system.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smtClean="0"/>
              <a:t>2. Application </a:t>
            </a:r>
            <a:r>
              <a:rPr lang="en-US" altLang="zh-TW" b="1" dirty="0"/>
              <a:t>F</a:t>
            </a:r>
            <a:r>
              <a:rPr lang="en-US" altLang="zh-TW" b="1" dirty="0" smtClean="0"/>
              <a:t>ramework Version</a:t>
            </a:r>
            <a:r>
              <a:rPr lang="en-US" altLang="zh-TW" dirty="0" smtClean="0"/>
              <a:t>-</a:t>
            </a:r>
          </a:p>
          <a:p>
            <a:pPr marL="0" indent="0">
              <a:buNone/>
            </a:pPr>
            <a:r>
              <a:rPr lang="en-US" altLang="zh-TW" dirty="0"/>
              <a:t>	D</a:t>
            </a:r>
            <a:r>
              <a:rPr lang="en-US" altLang="zh-TW" dirty="0" smtClean="0"/>
              <a:t>ifferent operating system versions expect different events from 	the touchscreen driver.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b="1" dirty="0" smtClean="0"/>
              <a:t>3. Virtual Soft Key</a:t>
            </a:r>
          </a:p>
        </p:txBody>
      </p:sp>
    </p:spTree>
    <p:extLst>
      <p:ext uri="{BB962C8B-B14F-4D97-AF65-F5344CB8AC3E}">
        <p14:creationId xmlns:p14="http://schemas.microsoft.com/office/powerpoint/2010/main" val="23609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Mosaic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95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altLang="zh-TW" b="1" dirty="0" smtClean="0"/>
              <a:t>Formalizing Touchscreen Interaction</a:t>
            </a:r>
          </a:p>
          <a:p>
            <a:pPr marL="457200" lvl="1" indent="0">
              <a:buNone/>
            </a:pPr>
            <a:r>
              <a:rPr lang="en-US" altLang="zh-TW" dirty="0" smtClean="0"/>
              <a:t>	Define the set of interactions as {I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,I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,…,I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}. </a:t>
            </a:r>
            <a:r>
              <a:rPr lang="en-US" altLang="zh-TW" dirty="0" err="1" smtClean="0"/>
              <a:t>I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, for arbitrary j, correspond to 	individual “interaction primitive” and is composed of a set of  		events {e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,e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,…,</a:t>
            </a:r>
            <a:r>
              <a:rPr lang="en-US" altLang="zh-TW" dirty="0" err="1" smtClean="0"/>
              <a:t>e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}, </a:t>
            </a:r>
            <a:r>
              <a:rPr lang="en-US" altLang="zh-TW" dirty="0" err="1" smtClean="0"/>
              <a:t>e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is SYN_REPORT event.</a:t>
            </a:r>
          </a:p>
          <a:p>
            <a:pPr marL="514350" indent="-514350">
              <a:buAutoNum type="alphaUcPeriod"/>
            </a:pPr>
            <a:r>
              <a:rPr lang="en-US" altLang="zh-TW" b="1" dirty="0" smtClean="0"/>
              <a:t>Calibration and Training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39491" t="30198" r="17038" b="30432"/>
          <a:stretch/>
        </p:blipFill>
        <p:spPr bwMode="auto">
          <a:xfrm>
            <a:off x="1403172" y="3960318"/>
            <a:ext cx="5166961" cy="2485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19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Mosaic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3"/>
            </a:pPr>
            <a:r>
              <a:rPr lang="en-US" altLang="zh-TW" b="1" dirty="0" smtClean="0"/>
              <a:t>Recording</a:t>
            </a:r>
          </a:p>
          <a:p>
            <a:pPr marL="0" indent="0">
              <a:buNone/>
            </a:pPr>
            <a:r>
              <a:rPr lang="en-US" altLang="zh-TW" dirty="0" smtClean="0"/>
              <a:t>	Mosaic only records input events that correspond to the device’s 	touchscreen. The result is a “file” containing a sequential stream 	of touchscreen input events.</a:t>
            </a:r>
          </a:p>
          <a:p>
            <a:pPr marL="514350" indent="-514350">
              <a:buAutoNum type="alphaUcPeriod" startAt="4"/>
            </a:pPr>
            <a:r>
              <a:rPr lang="en-US" altLang="zh-TW" b="1" dirty="0" smtClean="0"/>
              <a:t>Virtualization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sz="1800" dirty="0" smtClean="0"/>
              <a:t>The paper says that an </a:t>
            </a:r>
            <a:r>
              <a:rPr lang="el-GR" altLang="zh-TW" sz="1800" dirty="0" smtClean="0"/>
              <a:t>α</a:t>
            </a:r>
            <a:r>
              <a:rPr lang="en-US" altLang="zh-TW" sz="1800" dirty="0" smtClean="0"/>
              <a:t> of ¾ works well. </a:t>
            </a:r>
            <a:r>
              <a:rPr lang="en-US" altLang="zh-TW" sz="1800" dirty="0" smtClean="0">
                <a:solidFill>
                  <a:srgbClr val="C00000"/>
                </a:solidFill>
              </a:rPr>
              <a:t>(But I wander why is ¾ rather than other number?)</a:t>
            </a:r>
            <a:endParaRPr lang="en-US" altLang="zh-TW" sz="1800" dirty="0" smtClean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46673" t="24330" r="7138" b="68918"/>
          <a:stretch/>
        </p:blipFill>
        <p:spPr bwMode="auto">
          <a:xfrm>
            <a:off x="1933080" y="4001294"/>
            <a:ext cx="4050029" cy="637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/>
          <p:nvPr/>
        </p:nvPicPr>
        <p:blipFill rotWithShape="1">
          <a:blip r:embed="rId2"/>
          <a:srcRect l="47105" t="59358" r="4814" b="27526"/>
          <a:stretch/>
        </p:blipFill>
        <p:spPr bwMode="auto">
          <a:xfrm>
            <a:off x="1854058" y="4638976"/>
            <a:ext cx="5890120" cy="10167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72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Mosaic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 startAt="5"/>
            </a:pPr>
            <a:r>
              <a:rPr lang="en-US" altLang="zh-TW" b="1" dirty="0" smtClean="0"/>
              <a:t>Translate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Translation is the inverse of the virtualization phase. It maps the 	virtualized interaction trace into a stream of touchscreen events 	for the target device.</a:t>
            </a:r>
          </a:p>
          <a:p>
            <a:pPr marL="514350" indent="-514350">
              <a:buAutoNum type="alphaUcPeriod" startAt="6"/>
            </a:pPr>
            <a:r>
              <a:rPr lang="en-US" altLang="zh-TW" b="1" dirty="0" smtClean="0"/>
              <a:t>Replay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Mosaic generates the touchscreen event input sequence for the 	target platform and passes it to the </a:t>
            </a:r>
            <a:r>
              <a:rPr lang="en-US" altLang="zh-TW" dirty="0" smtClean="0">
                <a:solidFill>
                  <a:srgbClr val="C00000"/>
                </a:solidFill>
              </a:rPr>
              <a:t>RERAN</a:t>
            </a:r>
            <a:r>
              <a:rPr lang="en-US" altLang="zh-TW" dirty="0" smtClean="0"/>
              <a:t> replay utility, which 	writes the events to the touchscreen’s </a:t>
            </a:r>
            <a:r>
              <a:rPr lang="en-US" altLang="zh-TW" dirty="0" smtClean="0">
                <a:solidFill>
                  <a:srgbClr val="C00000"/>
                </a:solidFill>
              </a:rPr>
              <a:t>/dev/input/event</a:t>
            </a:r>
            <a:r>
              <a:rPr lang="en-US" altLang="zh-TW" dirty="0" smtClean="0"/>
              <a:t> file. </a:t>
            </a:r>
          </a:p>
          <a:p>
            <a:pPr marL="514350" indent="-514350">
              <a:buAutoNum type="alphaUcPeriod" startAt="7"/>
            </a:pPr>
            <a:r>
              <a:rPr lang="en-US" altLang="zh-TW" b="1" dirty="0" smtClean="0"/>
              <a:t>Limitation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7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Mosaic Design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 rotWithShape="1">
          <a:blip r:embed="rId2"/>
          <a:srcRect l="40868" t="16392" r="5150" b="40808"/>
          <a:stretch/>
        </p:blipFill>
        <p:spPr bwMode="auto">
          <a:xfrm>
            <a:off x="974579" y="1365957"/>
            <a:ext cx="9874043" cy="45945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9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5981"/>
            <a:ext cx="10515600" cy="4351338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altLang="zh-TW" b="1" dirty="0" smtClean="0"/>
              <a:t>Coordinate and Interaction Mapping Sensitivity Analysis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1. Touchscreen Coordinate Remapping (Table </a:t>
            </a:r>
            <a:r>
              <a:rPr lang="en-US" altLang="zh-TW" dirty="0" err="1" smtClean="0"/>
              <a:t>IIIb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 Touchscreen Events remapping (Table </a:t>
            </a:r>
            <a:r>
              <a:rPr lang="en-US" altLang="zh-TW" dirty="0" err="1" smtClean="0"/>
              <a:t>IIIc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41864" t="21233" r="5783" b="57207"/>
          <a:stretch/>
        </p:blipFill>
        <p:spPr bwMode="auto">
          <a:xfrm>
            <a:off x="838200" y="3307645"/>
            <a:ext cx="9561689" cy="26096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52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140</Words>
  <Application>Microsoft Office PowerPoint</Application>
  <PresentationFormat>寬螢幕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Meeting Report</vt:lpstr>
      <vt:lpstr>Introduction</vt:lpstr>
      <vt:lpstr>The fragmentation problem</vt:lpstr>
      <vt:lpstr>The fragmentation problem</vt:lpstr>
      <vt:lpstr>Mosaic Design</vt:lpstr>
      <vt:lpstr>Mosaic Design</vt:lpstr>
      <vt:lpstr>Mosaic Design</vt:lpstr>
      <vt:lpstr>Mosaic Design</vt:lpstr>
      <vt:lpstr>Evaluation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Report</dc:title>
  <dc:creator>陳德芷</dc:creator>
  <cp:lastModifiedBy>陳德芷</cp:lastModifiedBy>
  <cp:revision>23</cp:revision>
  <dcterms:created xsi:type="dcterms:W3CDTF">2015-10-13T01:38:51Z</dcterms:created>
  <dcterms:modified xsi:type="dcterms:W3CDTF">2015-10-13T06:41:26Z</dcterms:modified>
</cp:coreProperties>
</file>