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652D-67BF-4B40-8F2C-EB293F23E857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F561BB6-C2F7-49C0-809C-0DF4ABB94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4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652D-67BF-4B40-8F2C-EB293F23E857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1BB6-C2F7-49C0-809C-0DF4ABB94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41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652D-67BF-4B40-8F2C-EB293F23E857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1BB6-C2F7-49C0-809C-0DF4ABB94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71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652D-67BF-4B40-8F2C-EB293F23E857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1BB6-C2F7-49C0-809C-0DF4ABB94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17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0DC652D-67BF-4B40-8F2C-EB293F23E857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F561BB6-C2F7-49C0-809C-0DF4ABB94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1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652D-67BF-4B40-8F2C-EB293F23E857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1BB6-C2F7-49C0-809C-0DF4ABB94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94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652D-67BF-4B40-8F2C-EB293F23E857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1BB6-C2F7-49C0-809C-0DF4ABB94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81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652D-67BF-4B40-8F2C-EB293F23E857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1BB6-C2F7-49C0-809C-0DF4ABB94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66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652D-67BF-4B40-8F2C-EB293F23E857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1BB6-C2F7-49C0-809C-0DF4ABB94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18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652D-67BF-4B40-8F2C-EB293F23E857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1BB6-C2F7-49C0-809C-0DF4ABB94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30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652D-67BF-4B40-8F2C-EB293F23E857}" type="datetimeFigureOut">
              <a:rPr lang="zh-TW" altLang="en-US" smtClean="0"/>
              <a:t>2016/3/19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1BB6-C2F7-49C0-809C-0DF4ABB94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10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DC652D-67BF-4B40-8F2C-EB293F23E857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F561BB6-C2F7-49C0-809C-0DF4ABB94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41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000" dirty="0"/>
              <a:t>Evaluation and Improvement of Linux Power/Thermal Management </a:t>
            </a:r>
            <a:r>
              <a:rPr lang="en-US" altLang="zh-TW" sz="5000" dirty="0" smtClean="0"/>
              <a:t/>
            </a:r>
            <a:br>
              <a:rPr lang="en-US" altLang="zh-TW" sz="5000" dirty="0" smtClean="0"/>
            </a:br>
            <a:r>
              <a:rPr lang="en-US" altLang="zh-TW" sz="5000" dirty="0" smtClean="0"/>
              <a:t>on </a:t>
            </a:r>
            <a:r>
              <a:rPr lang="en-US" altLang="zh-TW" sz="5000" dirty="0"/>
              <a:t>Multi-core </a:t>
            </a:r>
            <a:r>
              <a:rPr lang="en-US" altLang="zh-TW" sz="5000" dirty="0" smtClean="0"/>
              <a:t>Processor</a:t>
            </a:r>
            <a:endParaRPr lang="zh-TW" altLang="en-US" sz="5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/>
          <a:lstStyle/>
          <a:p>
            <a:r>
              <a:rPr lang="en-US" altLang="zh-TW" dirty="0" smtClean="0"/>
              <a:t>Project by Annie Chen - 0111279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1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Object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Improving multi-core system by making it</a:t>
            </a:r>
            <a:r>
              <a:rPr lang="zh-TW" altLang="en-US" sz="3200" dirty="0" smtClean="0"/>
              <a:t> ──</a:t>
            </a:r>
          </a:p>
          <a:p>
            <a:pPr marL="457200" indent="-457200">
              <a:buAutoNum type="arabicPeriod"/>
            </a:pPr>
            <a:r>
              <a:rPr lang="en-US" altLang="zh-TW" sz="3200" dirty="0" smtClean="0"/>
              <a:t>have temperature equilibrium on each core</a:t>
            </a:r>
          </a:p>
          <a:p>
            <a:pPr marL="457200" indent="-457200">
              <a:buAutoNum type="arabicPeriod"/>
            </a:pPr>
            <a:r>
              <a:rPr lang="en-US" altLang="zh-TW" sz="3200" dirty="0"/>
              <a:t>h</a:t>
            </a:r>
            <a:r>
              <a:rPr lang="en-US" altLang="zh-TW" sz="3200" dirty="0" smtClean="0"/>
              <a:t>ave better performance</a:t>
            </a:r>
          </a:p>
          <a:p>
            <a:pPr marL="457200" indent="-457200">
              <a:buAutoNum type="arabicPeriod"/>
            </a:pPr>
            <a:r>
              <a:rPr lang="en-US" altLang="zh-TW" sz="3200" dirty="0"/>
              <a:t>h</a:t>
            </a:r>
            <a:r>
              <a:rPr lang="en-US" altLang="zh-TW" sz="3200" dirty="0" smtClean="0"/>
              <a:t>ave lower 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25678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02971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Research methods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683527"/>
            <a:ext cx="10058400" cy="473659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4000" dirty="0" smtClean="0"/>
              <a:t>Researching</a:t>
            </a:r>
            <a:r>
              <a:rPr lang="en-US" altLang="zh-TW" dirty="0" smtClean="0"/>
              <a:t> on </a:t>
            </a:r>
            <a:r>
              <a:rPr lang="en-US" altLang="zh-TW" dirty="0"/>
              <a:t>L</a:t>
            </a:r>
            <a:r>
              <a:rPr lang="en-US" altLang="zh-TW" dirty="0" smtClean="0"/>
              <a:t>inux original scheduler and new schedulers proposed by other researchers.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TW" sz="4000" dirty="0" smtClean="0"/>
              <a:t>Implementing</a:t>
            </a:r>
            <a:r>
              <a:rPr lang="en-US" altLang="zh-TW" dirty="0"/>
              <a:t> </a:t>
            </a:r>
            <a:r>
              <a:rPr lang="en-US" altLang="zh-TW" dirty="0" smtClean="0"/>
              <a:t>each </a:t>
            </a:r>
            <a:r>
              <a:rPr lang="en-US" altLang="zh-TW" sz="2100" dirty="0"/>
              <a:t>new scheduler and integrating them into Linux original </a:t>
            </a:r>
            <a:r>
              <a:rPr lang="en-US" altLang="zh-TW" sz="2100" dirty="0" smtClean="0"/>
              <a:t>scheduler.</a:t>
            </a:r>
            <a:endParaRPr lang="en-US" altLang="zh-TW" sz="2100" dirty="0"/>
          </a:p>
          <a:p>
            <a:pPr marL="457200" indent="-457200">
              <a:buAutoNum type="arabicPeriod"/>
            </a:pPr>
            <a:r>
              <a:rPr lang="en-US" altLang="zh-TW" sz="4000" dirty="0" smtClean="0"/>
              <a:t>Evaluating</a:t>
            </a:r>
            <a:r>
              <a:rPr lang="en-US" altLang="zh-TW" sz="2100" dirty="0" smtClean="0"/>
              <a:t> </a:t>
            </a:r>
            <a:r>
              <a:rPr lang="en-US" altLang="zh-TW" sz="2100" dirty="0"/>
              <a:t>different new schedulers by measuring their effects upon </a:t>
            </a:r>
            <a:r>
              <a:rPr lang="en-US" altLang="zh-TW" sz="2100" dirty="0">
                <a:solidFill>
                  <a:srgbClr val="FF0000"/>
                </a:solidFill>
              </a:rPr>
              <a:t>thermal behavior</a:t>
            </a:r>
            <a:r>
              <a:rPr lang="en-US" altLang="zh-TW" sz="2100" dirty="0"/>
              <a:t>, </a:t>
            </a:r>
            <a:r>
              <a:rPr lang="en-US" altLang="zh-TW" sz="2100" dirty="0">
                <a:solidFill>
                  <a:srgbClr val="FF0000"/>
                </a:solidFill>
              </a:rPr>
              <a:t>power consumption</a:t>
            </a:r>
            <a:r>
              <a:rPr lang="en-US" altLang="zh-TW" sz="2100" dirty="0"/>
              <a:t> and </a:t>
            </a:r>
            <a:r>
              <a:rPr lang="en-US" altLang="zh-TW" sz="2100" dirty="0">
                <a:solidFill>
                  <a:srgbClr val="FF0000"/>
                </a:solidFill>
              </a:rPr>
              <a:t>performance</a:t>
            </a:r>
            <a:r>
              <a:rPr lang="en-US" altLang="zh-TW" sz="2100" dirty="0"/>
              <a:t> on multi-core processor.</a:t>
            </a:r>
          </a:p>
          <a:p>
            <a:pPr marL="457200" indent="-457200">
              <a:buAutoNum type="arabicPeriod"/>
            </a:pPr>
            <a:r>
              <a:rPr lang="en-US" altLang="zh-TW" sz="4000" dirty="0" smtClean="0"/>
              <a:t>Optimizing</a:t>
            </a:r>
            <a:r>
              <a:rPr lang="en-US" altLang="zh-TW" sz="2100" dirty="0"/>
              <a:t> the </a:t>
            </a:r>
            <a:r>
              <a:rPr lang="en-US" altLang="zh-TW" sz="2100" dirty="0" smtClean="0"/>
              <a:t>scheduler </a:t>
            </a:r>
            <a:r>
              <a:rPr lang="en-US" altLang="zh-TW" sz="2100" dirty="0"/>
              <a:t>to improve overall performance on multi-core </a:t>
            </a:r>
            <a:r>
              <a:rPr lang="en-US" altLang="zh-TW" sz="2100" dirty="0" smtClean="0"/>
              <a:t>processor.</a:t>
            </a:r>
            <a:endParaRPr lang="en-US" altLang="zh-TW" sz="21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0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Possible new schedulers for 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3200" dirty="0" err="1" smtClean="0"/>
              <a:t>ThreshHot</a:t>
            </a:r>
            <a:r>
              <a:rPr lang="en-US" altLang="zh-TW" sz="3200" dirty="0" smtClean="0"/>
              <a:t> scheduler</a:t>
            </a:r>
          </a:p>
          <a:p>
            <a:pPr marL="457200" indent="-457200">
              <a:buAutoNum type="arabicPeriod"/>
            </a:pPr>
            <a:r>
              <a:rPr lang="en-US" altLang="zh-TW" sz="3200" dirty="0" err="1" smtClean="0"/>
              <a:t>MinTemp</a:t>
            </a:r>
            <a:r>
              <a:rPr lang="en-US" altLang="zh-TW" sz="3200" dirty="0" smtClean="0"/>
              <a:t>+</a:t>
            </a:r>
            <a:r>
              <a:rPr lang="en-US" altLang="zh-TW" sz="3200" dirty="0"/>
              <a:t> scheduler</a:t>
            </a:r>
            <a:endParaRPr lang="en-US" altLang="zh-TW" sz="3200" dirty="0" smtClean="0"/>
          </a:p>
          <a:p>
            <a:pPr marL="457200" indent="-457200">
              <a:buAutoNum type="arabicPeriod"/>
            </a:pPr>
            <a:r>
              <a:rPr lang="en-US" altLang="zh-TW" sz="3200" dirty="0" smtClean="0"/>
              <a:t>Priority</a:t>
            </a:r>
            <a:r>
              <a:rPr lang="en-US" altLang="zh-TW" sz="3200" dirty="0"/>
              <a:t> scheduler</a:t>
            </a:r>
            <a:endParaRPr lang="en-US" altLang="zh-TW" sz="3200" dirty="0" smtClean="0"/>
          </a:p>
          <a:p>
            <a:pPr marL="457200" indent="-457200">
              <a:buAutoNum type="arabicPeriod"/>
            </a:pPr>
            <a:r>
              <a:rPr lang="en-US" altLang="zh-TW" sz="3200" dirty="0" smtClean="0"/>
              <a:t>Random</a:t>
            </a:r>
            <a:r>
              <a:rPr lang="en-US" altLang="zh-TW" sz="3200" dirty="0"/>
              <a:t> scheduler</a:t>
            </a:r>
            <a:endParaRPr lang="en-US" altLang="zh-TW" sz="3200" dirty="0" smtClean="0"/>
          </a:p>
          <a:p>
            <a:pPr marL="457200" indent="-457200">
              <a:buAutoNum type="arabicPeriod"/>
            </a:pPr>
            <a:r>
              <a:rPr lang="en-US" altLang="zh-TW" sz="3200" dirty="0" smtClean="0"/>
              <a:t>Greedy</a:t>
            </a:r>
            <a:r>
              <a:rPr lang="en-US" altLang="zh-TW" sz="3200" dirty="0"/>
              <a:t> scheduler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70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Embedded</a:t>
            </a:r>
            <a:r>
              <a:rPr lang="en-US" altLang="zh-TW" sz="3600" dirty="0" smtClean="0"/>
              <a:t> </a:t>
            </a:r>
            <a:r>
              <a:rPr lang="en-US" altLang="zh-TW" sz="3600" dirty="0" smtClean="0">
                <a:solidFill>
                  <a:srgbClr val="0070C0"/>
                </a:solidFill>
              </a:rPr>
              <a:t>multi-core processor</a:t>
            </a:r>
            <a:r>
              <a:rPr lang="en-US" altLang="zh-TW" sz="3600" dirty="0" smtClean="0"/>
              <a:t> with </a:t>
            </a:r>
            <a:r>
              <a:rPr lang="en-US" altLang="zh-TW" sz="3600" dirty="0" smtClean="0">
                <a:solidFill>
                  <a:srgbClr val="00B050"/>
                </a:solidFill>
              </a:rPr>
              <a:t>Linux operating system</a:t>
            </a:r>
            <a:endParaRPr lang="zh-TW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2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78</TotalTime>
  <Words>118</Words>
  <Application>Microsoft Office PowerPoint</Application>
  <PresentationFormat>寬螢幕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標楷體</vt:lpstr>
      <vt:lpstr>Rockwell</vt:lpstr>
      <vt:lpstr>Rockwell Condensed</vt:lpstr>
      <vt:lpstr>Wingdings</vt:lpstr>
      <vt:lpstr>木刻字型</vt:lpstr>
      <vt:lpstr>Evaluation and Improvement of Linux Power/Thermal Management  on Multi-core Processor</vt:lpstr>
      <vt:lpstr>Object</vt:lpstr>
      <vt:lpstr>Research methods</vt:lpstr>
      <vt:lpstr>Possible new schedulers for testing</vt:lpstr>
      <vt:lpstr>Testing environment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Linux作業系統多核心處理器之耗電與溫度管理評估與優化</dc:title>
  <dc:creator>陳德芷</dc:creator>
  <cp:lastModifiedBy>陳德芷</cp:lastModifiedBy>
  <cp:revision>8</cp:revision>
  <dcterms:created xsi:type="dcterms:W3CDTF">2016-03-02T12:42:18Z</dcterms:created>
  <dcterms:modified xsi:type="dcterms:W3CDTF">2016-03-19T07:58:43Z</dcterms:modified>
</cp:coreProperties>
</file>