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151" autoAdjust="0"/>
  </p:normalViewPr>
  <p:slideViewPr>
    <p:cSldViewPr snapToGrid="0">
      <p:cViewPr varScale="1">
        <p:scale>
          <a:sx n="64" d="100"/>
          <a:sy n="64" d="100"/>
        </p:scale>
        <p:origin x="9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4015-724E-4693-B02A-45D803CA4FD9}" type="datetimeFigureOut">
              <a:rPr lang="zh-TW" altLang="en-US" smtClean="0"/>
              <a:t>2016/4/25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EBAFE-05C0-4283-81C0-C6CBEF5A40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3611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這幾個</a:t>
            </a:r>
            <a:r>
              <a:rPr lang="en-US" altLang="zh-TW" dirty="0" smtClean="0"/>
              <a:t>priority</a:t>
            </a:r>
            <a:r>
              <a:rPr lang="zh-TW" altLang="en-US" dirty="0" smtClean="0"/>
              <a:t>之間的關係，</a:t>
            </a:r>
            <a:r>
              <a:rPr lang="en-US" altLang="zh-TW" dirty="0" smtClean="0"/>
              <a:t>static</a:t>
            </a:r>
            <a:r>
              <a:rPr lang="zh-TW" altLang="en-US" dirty="0" smtClean="0"/>
              <a:t>跟</a:t>
            </a:r>
            <a:r>
              <a:rPr lang="en-US" altLang="zh-TW" dirty="0" smtClean="0"/>
              <a:t>time</a:t>
            </a:r>
            <a:r>
              <a:rPr lang="zh-TW" altLang="en-US" dirty="0" smtClean="0"/>
              <a:t> </a:t>
            </a:r>
            <a:r>
              <a:rPr lang="en-US" altLang="zh-TW" dirty="0" smtClean="0"/>
              <a:t>quantum</a:t>
            </a:r>
            <a:r>
              <a:rPr lang="zh-TW" altLang="en-US" dirty="0" smtClean="0"/>
              <a:t>之間的關係</a:t>
            </a:r>
            <a:r>
              <a:rPr lang="en-US" altLang="zh-TW" dirty="0" smtClean="0"/>
              <a:t>,static</a:t>
            </a:r>
            <a:r>
              <a:rPr lang="zh-TW" altLang="en-US" dirty="0" smtClean="0"/>
              <a:t>在哪一個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被決定的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CEBAFE-05C0-4283-81C0-C6CBEF5A407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6893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priority</a:t>
            </a:r>
            <a:r>
              <a:rPr lang="zh-TW" altLang="en-US" dirty="0" smtClean="0"/>
              <a:t>重新計算的</a:t>
            </a:r>
            <a:r>
              <a:rPr lang="en-US" altLang="zh-TW" dirty="0" smtClean="0"/>
              <a:t>function,</a:t>
            </a:r>
            <a:r>
              <a:rPr lang="zh-TW" altLang="en-US" dirty="0" smtClean="0"/>
              <a:t>它被誰呼叫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CEBAFE-05C0-4283-81C0-C6CBEF5A407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4947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嘗試</a:t>
            </a:r>
            <a:r>
              <a:rPr lang="en-US" altLang="zh-TW" dirty="0" smtClean="0"/>
              <a:t>fork</a:t>
            </a:r>
            <a:r>
              <a:rPr lang="zh-TW" altLang="en-US" dirty="0" smtClean="0"/>
              <a:t> </a:t>
            </a:r>
            <a:r>
              <a:rPr lang="en-US" altLang="zh-TW" dirty="0" smtClean="0"/>
              <a:t>real</a:t>
            </a:r>
            <a:r>
              <a:rPr lang="zh-TW" altLang="en-US" dirty="0" smtClean="0"/>
              <a:t> </a:t>
            </a:r>
            <a:r>
              <a:rPr lang="en-US" altLang="zh-TW" dirty="0" smtClean="0"/>
              <a:t>time(priority</a:t>
            </a:r>
            <a:r>
              <a:rPr lang="zh-TW" altLang="en-US" dirty="0" smtClean="0"/>
              <a:t>給</a:t>
            </a:r>
            <a:r>
              <a:rPr lang="en-US" altLang="zh-TW" dirty="0" smtClean="0"/>
              <a:t>1-99</a:t>
            </a:r>
            <a:r>
              <a:rPr lang="zh-TW" altLang="en-US" dirty="0" smtClean="0"/>
              <a:t>之一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&amp; conventional</a:t>
            </a:r>
            <a:r>
              <a:rPr lang="en-US" altLang="zh-TW" baseline="0" dirty="0" smtClean="0"/>
              <a:t> </a:t>
            </a:r>
            <a:r>
              <a:rPr lang="en-US" altLang="zh-TW" dirty="0" smtClean="0"/>
              <a:t>process(priority</a:t>
            </a:r>
            <a:r>
              <a:rPr lang="zh-TW" altLang="en-US" dirty="0" smtClean="0"/>
              <a:t>給</a:t>
            </a:r>
            <a:r>
              <a:rPr lang="en-US" altLang="zh-TW" dirty="0" smtClean="0"/>
              <a:t>1-99</a:t>
            </a:r>
            <a:r>
              <a:rPr lang="zh-TW" altLang="en-US" dirty="0" smtClean="0"/>
              <a:t>之一</a:t>
            </a:r>
            <a:r>
              <a:rPr lang="en-US" altLang="zh-TW" dirty="0" smtClean="0"/>
              <a:t>), </a:t>
            </a:r>
            <a:r>
              <a:rPr lang="zh-TW" altLang="en-US" dirty="0" smtClean="0"/>
              <a:t>跑</a:t>
            </a:r>
            <a:r>
              <a:rPr lang="en-US" altLang="zh-TW" dirty="0" smtClean="0"/>
              <a:t>1000</a:t>
            </a:r>
            <a:r>
              <a:rPr lang="zh-TW" altLang="en-US" dirty="0" smtClean="0"/>
              <a:t>萬次</a:t>
            </a:r>
            <a:r>
              <a:rPr lang="en-US" altLang="zh-TW" dirty="0" smtClean="0"/>
              <a:t>, </a:t>
            </a:r>
            <a:r>
              <a:rPr lang="zh-TW" altLang="en-US" dirty="0" smtClean="0"/>
              <a:t>執行一樣的工作</a:t>
            </a:r>
            <a:r>
              <a:rPr lang="en-US" altLang="zh-TW" dirty="0" smtClean="0"/>
              <a:t>,</a:t>
            </a:r>
            <a:r>
              <a:rPr lang="zh-TW" altLang="en-US" dirty="0" smtClean="0"/>
              <a:t> 最後看兩者執行結果的差異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CEBAFE-05C0-4283-81C0-C6CBEF5A407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5702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*** </a:t>
            </a:r>
            <a:r>
              <a:rPr lang="zh-TW" altLang="en-US" baseline="0" dirty="0" smtClean="0"/>
              <a:t>雙螢幕</a:t>
            </a:r>
            <a:r>
              <a:rPr lang="en-US" altLang="zh-TW" baseline="0" dirty="0" smtClean="0"/>
              <a:t>, </a:t>
            </a:r>
            <a:r>
              <a:rPr lang="zh-TW" altLang="en-US" baseline="0" dirty="0" smtClean="0"/>
              <a:t>雙系統</a:t>
            </a:r>
            <a:r>
              <a:rPr lang="en-US" altLang="zh-TW" baseline="0" dirty="0" err="1" smtClean="0"/>
              <a:t>window&amp;Fedora</a:t>
            </a:r>
            <a:r>
              <a:rPr lang="en-US" altLang="zh-TW" baseline="0" dirty="0" smtClean="0"/>
              <a:t>(kernel</a:t>
            </a:r>
            <a:r>
              <a:rPr lang="zh-TW" altLang="en-US" baseline="0" dirty="0" smtClean="0"/>
              <a:t>版本為</a:t>
            </a:r>
            <a:r>
              <a:rPr lang="en-US" altLang="zh-TW" baseline="0" dirty="0" smtClean="0"/>
              <a:t>4.~) , </a:t>
            </a:r>
            <a:r>
              <a:rPr lang="zh-TW" altLang="en-US" dirty="0" smtClean="0"/>
              <a:t>備份</a:t>
            </a:r>
            <a:r>
              <a:rPr lang="en-US" altLang="zh-TW" dirty="0" smtClean="0"/>
              <a:t>image</a:t>
            </a:r>
            <a:r>
              <a:rPr lang="en-US" altLang="zh-TW" baseline="0" dirty="0" smtClean="0"/>
              <a:t>, </a:t>
            </a:r>
            <a:r>
              <a:rPr lang="zh-TW" altLang="en-US" baseline="0" dirty="0" smtClean="0"/>
              <a:t>安裝自己</a:t>
            </a:r>
            <a:r>
              <a:rPr lang="en-US" altLang="zh-TW" baseline="0" dirty="0" smtClean="0"/>
              <a:t>build</a:t>
            </a:r>
            <a:r>
              <a:rPr lang="zh-TW" altLang="en-US" baseline="0" dirty="0" smtClean="0"/>
              <a:t>的</a:t>
            </a:r>
            <a:r>
              <a:rPr lang="en-US" altLang="zh-TW" baseline="0" dirty="0" smtClean="0"/>
              <a:t>kernel</a:t>
            </a:r>
            <a:r>
              <a:rPr lang="zh-TW" altLang="en-US" baseline="0" dirty="0" smtClean="0"/>
              <a:t>在</a:t>
            </a:r>
            <a:r>
              <a:rPr lang="en-US" altLang="zh-TW" baseline="0" dirty="0" smtClean="0"/>
              <a:t>fedora *** </a:t>
            </a:r>
            <a:endParaRPr lang="en-US" altLang="zh-TW" dirty="0" smtClean="0"/>
          </a:p>
          <a:p>
            <a:r>
              <a:rPr lang="zh-TW" altLang="en-US" dirty="0" smtClean="0"/>
              <a:t>*** </a:t>
            </a:r>
            <a:r>
              <a:rPr lang="en-US" altLang="zh-TW" dirty="0" smtClean="0"/>
              <a:t>intel</a:t>
            </a:r>
            <a:r>
              <a:rPr lang="zh-TW" altLang="en-US" dirty="0" smtClean="0"/>
              <a:t> </a:t>
            </a:r>
            <a:r>
              <a:rPr lang="en-US" altLang="zh-TW" dirty="0" smtClean="0"/>
              <a:t>i5 temperature</a:t>
            </a:r>
            <a:r>
              <a:rPr lang="en-US" altLang="zh-TW" baseline="0" dirty="0" smtClean="0"/>
              <a:t> guide/interface(API)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,</a:t>
            </a:r>
            <a:r>
              <a:rPr lang="zh-TW" altLang="en-US" baseline="0" smtClean="0"/>
              <a:t> </a:t>
            </a:r>
            <a:r>
              <a:rPr lang="en-US" altLang="zh-TW" baseline="0" smtClean="0"/>
              <a:t>kernel </a:t>
            </a:r>
            <a:r>
              <a:rPr lang="en-US" altLang="zh-TW" baseline="0" dirty="0" smtClean="0"/>
              <a:t>driver </a:t>
            </a:r>
            <a:r>
              <a:rPr lang="en-US" altLang="zh-TW" baseline="0" dirty="0" err="1" smtClean="0"/>
              <a:t>coretemp</a:t>
            </a:r>
            <a:r>
              <a:rPr lang="en-US" altLang="zh-TW" baseline="0" dirty="0" smtClean="0"/>
              <a:t>, </a:t>
            </a:r>
            <a:r>
              <a:rPr lang="en-US" altLang="zh-TW" baseline="0" dirty="0" err="1" smtClean="0"/>
              <a:t>lm_sensor</a:t>
            </a:r>
            <a:r>
              <a:rPr lang="en-US" altLang="zh-TW" baseline="0" dirty="0" smtClean="0"/>
              <a:t> source code(user space API) </a:t>
            </a:r>
            <a:r>
              <a:rPr lang="zh-TW" altLang="en-US" baseline="0" dirty="0" smtClean="0"/>
              <a:t>***</a:t>
            </a: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*** </a:t>
            </a:r>
            <a:r>
              <a:rPr lang="zh-TW" altLang="en-US" baseline="0" dirty="0" smtClean="0"/>
              <a:t>改</a:t>
            </a:r>
            <a:r>
              <a:rPr lang="en-US" altLang="zh-TW" baseline="0" dirty="0" smtClean="0"/>
              <a:t>kernel</a:t>
            </a:r>
            <a:r>
              <a:rPr lang="zh-TW" altLang="en-US" baseline="0" dirty="0" smtClean="0"/>
              <a:t>讓他讀取溫度</a:t>
            </a:r>
            <a:r>
              <a:rPr lang="en-US" altLang="zh-TW" baseline="0" dirty="0" smtClean="0"/>
              <a:t>, </a:t>
            </a:r>
            <a:r>
              <a:rPr lang="zh-TW" altLang="en-US" dirty="0" smtClean="0"/>
              <a:t>在</a:t>
            </a:r>
            <a:r>
              <a:rPr lang="en-US" altLang="zh-TW" dirty="0" smtClean="0"/>
              <a:t>scheduler</a:t>
            </a:r>
            <a:r>
              <a:rPr lang="zh-TW" altLang="en-US" dirty="0" smtClean="0"/>
              <a:t>中的腳色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scheduler_tick</a:t>
            </a:r>
            <a:r>
              <a:rPr lang="en-US" altLang="zh-TW" dirty="0" smtClean="0"/>
              <a:t>()</a:t>
            </a:r>
            <a:r>
              <a:rPr lang="zh-TW" altLang="en-US" dirty="0" smtClean="0"/>
              <a:t>跟</a:t>
            </a:r>
            <a:r>
              <a:rPr lang="en-US" altLang="zh-TW" dirty="0" smtClean="0"/>
              <a:t>schedule()</a:t>
            </a:r>
            <a:r>
              <a:rPr lang="zh-TW" altLang="en-US" dirty="0" smtClean="0"/>
              <a:t>的呼叫次數，禁止</a:t>
            </a:r>
            <a:r>
              <a:rPr lang="en-US" altLang="zh-TW" dirty="0" err="1" smtClean="0"/>
              <a:t>load_balance</a:t>
            </a:r>
            <a:r>
              <a:rPr lang="en-US" altLang="zh-TW" dirty="0" smtClean="0"/>
              <a:t>()</a:t>
            </a:r>
            <a:r>
              <a:rPr lang="en-US" altLang="zh-TW" baseline="0" dirty="0" smtClean="0"/>
              <a:t> ***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CEBAFE-05C0-4283-81C0-C6CBEF5A407E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48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2A07F-9368-440D-A178-3DF0C0BE68A8}" type="datetimeFigureOut">
              <a:rPr lang="zh-TW" altLang="en-US" smtClean="0"/>
              <a:t>2016/4/25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BCB6-4322-41A8-9B00-38390A1574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4081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2A07F-9368-440D-A178-3DF0C0BE68A8}" type="datetimeFigureOut">
              <a:rPr lang="zh-TW" altLang="en-US" smtClean="0"/>
              <a:t>2016/4/25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BCB6-4322-41A8-9B00-38390A1574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3457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2A07F-9368-440D-A178-3DF0C0BE68A8}" type="datetimeFigureOut">
              <a:rPr lang="zh-TW" altLang="en-US" smtClean="0"/>
              <a:t>2016/4/25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BCB6-4322-41A8-9B00-38390A1574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4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2A07F-9368-440D-A178-3DF0C0BE68A8}" type="datetimeFigureOut">
              <a:rPr lang="zh-TW" altLang="en-US" smtClean="0"/>
              <a:t>2016/4/25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BCB6-4322-41A8-9B00-38390A1574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7553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2A07F-9368-440D-A178-3DF0C0BE68A8}" type="datetimeFigureOut">
              <a:rPr lang="zh-TW" altLang="en-US" smtClean="0"/>
              <a:t>2016/4/25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BCB6-4322-41A8-9B00-38390A1574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6254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2A07F-9368-440D-A178-3DF0C0BE68A8}" type="datetimeFigureOut">
              <a:rPr lang="zh-TW" altLang="en-US" smtClean="0"/>
              <a:t>2016/4/25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BCB6-4322-41A8-9B00-38390A1574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2833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2A07F-9368-440D-A178-3DF0C0BE68A8}" type="datetimeFigureOut">
              <a:rPr lang="zh-TW" altLang="en-US" smtClean="0"/>
              <a:t>2016/4/25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BCB6-4322-41A8-9B00-38390A1574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6357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2A07F-9368-440D-A178-3DF0C0BE68A8}" type="datetimeFigureOut">
              <a:rPr lang="zh-TW" altLang="en-US" smtClean="0"/>
              <a:t>2016/4/25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BCB6-4322-41A8-9B00-38390A1574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0393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2A07F-9368-440D-A178-3DF0C0BE68A8}" type="datetimeFigureOut">
              <a:rPr lang="zh-TW" altLang="en-US" smtClean="0"/>
              <a:t>2016/4/25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BCB6-4322-41A8-9B00-38390A1574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1411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2A07F-9368-440D-A178-3DF0C0BE68A8}" type="datetimeFigureOut">
              <a:rPr lang="zh-TW" altLang="en-US" smtClean="0"/>
              <a:t>2016/4/25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BCB6-4322-41A8-9B00-38390A1574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360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2A07F-9368-440D-A178-3DF0C0BE68A8}" type="datetimeFigureOut">
              <a:rPr lang="zh-TW" altLang="en-US" smtClean="0"/>
              <a:t>2016/4/25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BCB6-4322-41A8-9B00-38390A1574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6644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2A07F-9368-440D-A178-3DF0C0BE68A8}" type="datetimeFigureOut">
              <a:rPr lang="zh-TW" altLang="en-US" smtClean="0"/>
              <a:t>2016/4/25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1BCB6-4322-41A8-9B00-38390A1574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0681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Understanding Linux Kernel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0111279 Annie Chen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714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000" b="1" dirty="0" smtClean="0"/>
              <a:t>Process Type</a:t>
            </a:r>
            <a:endParaRPr lang="zh-TW" altLang="en-US" sz="50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800" dirty="0" smtClean="0"/>
              <a:t>I/O-bound</a:t>
            </a:r>
            <a:r>
              <a:rPr lang="zh-TW" altLang="en-US" sz="3800" dirty="0" smtClean="0"/>
              <a:t>、</a:t>
            </a:r>
            <a:r>
              <a:rPr lang="en-US" altLang="zh-TW" sz="3800" dirty="0" smtClean="0"/>
              <a:t>CPU-bound</a:t>
            </a:r>
          </a:p>
          <a:p>
            <a:r>
              <a:rPr lang="en-US" altLang="zh-TW" sz="3800" dirty="0" smtClean="0"/>
              <a:t>Interactive</a:t>
            </a:r>
            <a:r>
              <a:rPr lang="zh-TW" altLang="en-US" sz="3800" dirty="0" smtClean="0"/>
              <a:t>、</a:t>
            </a:r>
            <a:r>
              <a:rPr lang="en-US" altLang="zh-TW" sz="3800" dirty="0" smtClean="0"/>
              <a:t>Batch</a:t>
            </a:r>
            <a:r>
              <a:rPr lang="zh-TW" altLang="en-US" sz="3800" dirty="0" smtClean="0"/>
              <a:t>、</a:t>
            </a:r>
            <a:r>
              <a:rPr lang="en-US" altLang="zh-TW" sz="3800" dirty="0" smtClean="0"/>
              <a:t>Real time</a:t>
            </a:r>
          </a:p>
          <a:p>
            <a:pPr marL="0" indent="0">
              <a:buNone/>
            </a:pPr>
            <a:r>
              <a:rPr lang="en-US" altLang="zh-TW" sz="3800" dirty="0" smtClean="0"/>
              <a:t>  </a:t>
            </a:r>
            <a:r>
              <a:rPr lang="zh-TW" altLang="en-US" sz="3800" dirty="0" smtClean="0"/>
              <a:t> ───── </a:t>
            </a:r>
            <a:r>
              <a:rPr lang="en-US" altLang="zh-TW" sz="3800" dirty="0" smtClean="0"/>
              <a:t>scheduler favors “Interactive” </a:t>
            </a:r>
          </a:p>
          <a:p>
            <a:pPr marL="0" indent="0">
              <a:buNone/>
            </a:pPr>
            <a:r>
              <a:rPr lang="en-US" altLang="zh-TW" sz="3800" dirty="0"/>
              <a:t>	 </a:t>
            </a:r>
            <a:r>
              <a:rPr lang="en-US" altLang="zh-TW" sz="3800" dirty="0" smtClean="0"/>
              <a:t>      with “heuristic algorithm”</a:t>
            </a:r>
            <a:endParaRPr lang="zh-TW" altLang="en-US" sz="3800" dirty="0"/>
          </a:p>
        </p:txBody>
      </p:sp>
    </p:spTree>
    <p:extLst>
      <p:ext uri="{BB962C8B-B14F-4D97-AF65-F5344CB8AC3E}">
        <p14:creationId xmlns:p14="http://schemas.microsoft.com/office/powerpoint/2010/main" val="226165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000" b="1" dirty="0" smtClean="0"/>
              <a:t>Policy</a:t>
            </a:r>
            <a:endParaRPr lang="zh-TW" altLang="en-US" sz="50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SCHED_FIFO</a:t>
            </a:r>
          </a:p>
          <a:p>
            <a:r>
              <a:rPr lang="en-US" altLang="zh-TW" sz="3600" dirty="0" smtClean="0"/>
              <a:t>SCHED_RR</a:t>
            </a:r>
          </a:p>
          <a:p>
            <a:r>
              <a:rPr lang="en-US" altLang="zh-TW" sz="3600" dirty="0" smtClean="0"/>
              <a:t>SCHED_NORMAL </a:t>
            </a:r>
            <a:r>
              <a:rPr lang="zh-TW" altLang="en-US" sz="3600" dirty="0" smtClean="0"/>
              <a:t>─────  </a:t>
            </a:r>
            <a:endParaRPr lang="en-US" altLang="zh-TW" sz="3600" dirty="0" smtClean="0"/>
          </a:p>
          <a:p>
            <a:pPr marL="0" indent="0">
              <a:buNone/>
            </a:pPr>
            <a:r>
              <a:rPr lang="zh-TW" altLang="en-US" sz="3600" dirty="0" smtClean="0"/>
              <a:t>   </a:t>
            </a:r>
            <a:r>
              <a:rPr lang="en-US" altLang="zh-TW" sz="3600" dirty="0" smtClean="0"/>
              <a:t>conventional process priority range: 100 – 139</a:t>
            </a:r>
          </a:p>
          <a:p>
            <a:pPr marL="0" indent="0">
              <a:buNone/>
            </a:pPr>
            <a:r>
              <a:rPr lang="en-US" altLang="zh-TW" sz="3600" dirty="0"/>
              <a:t> </a:t>
            </a:r>
            <a:r>
              <a:rPr lang="en-US" altLang="zh-TW" sz="3600" dirty="0" smtClean="0"/>
              <a:t>  real time process priority range: 1 – 99</a:t>
            </a:r>
          </a:p>
        </p:txBody>
      </p:sp>
    </p:spTree>
    <p:extLst>
      <p:ext uri="{BB962C8B-B14F-4D97-AF65-F5344CB8AC3E}">
        <p14:creationId xmlns:p14="http://schemas.microsoft.com/office/powerpoint/2010/main" val="77593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Priority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Static priority(conventional process)</a:t>
            </a:r>
          </a:p>
          <a:p>
            <a:pPr marL="0" indent="0">
              <a:buNone/>
            </a:pPr>
            <a:r>
              <a:rPr lang="en-US" altLang="zh-TW" sz="3200" dirty="0" smtClean="0"/>
              <a:t>   </a:t>
            </a:r>
            <a:r>
              <a:rPr lang="zh-TW" altLang="en-US" sz="3200" dirty="0" smtClean="0"/>
              <a:t>───── </a:t>
            </a:r>
            <a:r>
              <a:rPr lang="en-US" altLang="zh-TW" sz="3200" dirty="0" smtClean="0"/>
              <a:t>static priority </a:t>
            </a:r>
            <a:r>
              <a:rPr lang="zh-TW" altLang="en-US" sz="3200" dirty="0" smtClean="0"/>
              <a:t>∝ </a:t>
            </a:r>
            <a:r>
              <a:rPr lang="en-US" altLang="zh-TW" sz="3200" dirty="0" smtClean="0"/>
              <a:t>time quantum</a:t>
            </a:r>
          </a:p>
          <a:p>
            <a:r>
              <a:rPr lang="en-US" altLang="zh-TW" sz="3200" dirty="0" smtClean="0"/>
              <a:t>Dynamic priority(conventional process)</a:t>
            </a:r>
          </a:p>
          <a:p>
            <a:pPr marL="0" indent="0">
              <a:buNone/>
            </a:pPr>
            <a:r>
              <a:rPr lang="en-US" altLang="zh-TW" sz="3200" dirty="0" smtClean="0"/>
              <a:t>   </a:t>
            </a:r>
            <a:r>
              <a:rPr lang="zh-TW" altLang="en-US" sz="3200" dirty="0" smtClean="0"/>
              <a:t>───── </a:t>
            </a:r>
            <a:r>
              <a:rPr lang="en-US" altLang="zh-TW" sz="3200" dirty="0" smtClean="0"/>
              <a:t>dynamic priority </a:t>
            </a:r>
            <a:r>
              <a:rPr lang="zh-TW" altLang="en-US" sz="3200" dirty="0" smtClean="0"/>
              <a:t>∝ </a:t>
            </a:r>
            <a:r>
              <a:rPr lang="en-US" altLang="zh-TW" sz="3200" dirty="0" smtClean="0"/>
              <a:t>bonus </a:t>
            </a:r>
            <a:r>
              <a:rPr lang="zh-TW" altLang="en-US" sz="3200" dirty="0" smtClean="0"/>
              <a:t>∝ </a:t>
            </a:r>
            <a:r>
              <a:rPr lang="en-US" altLang="zh-TW" sz="3200" dirty="0" smtClean="0"/>
              <a:t>sleeping time</a:t>
            </a:r>
          </a:p>
          <a:p>
            <a:r>
              <a:rPr lang="en-US" altLang="zh-TW" sz="3200" dirty="0" smtClean="0"/>
              <a:t>Real time priority(conventional process)</a:t>
            </a:r>
          </a:p>
        </p:txBody>
      </p:sp>
    </p:spTree>
    <p:extLst>
      <p:ext uri="{BB962C8B-B14F-4D97-AF65-F5344CB8AC3E}">
        <p14:creationId xmlns:p14="http://schemas.microsoft.com/office/powerpoint/2010/main" val="195623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Conventional process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Scheduler decides whether a process is batch/interactive by using “average sleeping time”</a:t>
            </a:r>
          </a:p>
          <a:p>
            <a:r>
              <a:rPr lang="en-US" altLang="zh-TW" dirty="0" smtClean="0"/>
              <a:t>Interactive process: satisfying “bonus - 5 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≥ static priority/4 - 28</a:t>
            </a:r>
            <a:r>
              <a:rPr lang="en-US" altLang="zh-TW" dirty="0" smtClean="0"/>
              <a:t>”</a:t>
            </a:r>
          </a:p>
          <a:p>
            <a:r>
              <a:rPr lang="en-US" altLang="zh-TW" dirty="0" smtClean="0"/>
              <a:t>Processes with high priority are easy to become interactive processes and vice versa.</a:t>
            </a:r>
          </a:p>
          <a:p>
            <a:r>
              <a:rPr lang="en-US" altLang="zh-TW" dirty="0" smtClean="0"/>
              <a:t>Active process: 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time quantum has not yet been exhausted and is allowed to run.</a:t>
            </a:r>
          </a:p>
          <a:p>
            <a:r>
              <a:rPr lang="en-US" altLang="zh-TW" dirty="0" smtClean="0"/>
              <a:t>Expired process: </a:t>
            </a:r>
          </a:p>
          <a:p>
            <a:pPr marL="0" indent="0">
              <a:buNone/>
            </a:pPr>
            <a:r>
              <a:rPr lang="en-US" altLang="zh-TW" dirty="0" smtClean="0"/>
              <a:t>   time quantum has been exhausted and is not allowed to run.</a:t>
            </a:r>
          </a:p>
        </p:txBody>
      </p:sp>
    </p:spTree>
    <p:extLst>
      <p:ext uri="{BB962C8B-B14F-4D97-AF65-F5344CB8AC3E}">
        <p14:creationId xmlns:p14="http://schemas.microsoft.com/office/powerpoint/2010/main" val="284578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Real time process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RR real time process’s base time quantum based on “static priority”</a:t>
            </a:r>
          </a:p>
          <a:p>
            <a:r>
              <a:rPr lang="en-US" altLang="zh-TW" dirty="0" smtClean="0"/>
              <a:t>Forbidding other processes with lower priority to run and they are </a:t>
            </a:r>
            <a:r>
              <a:rPr lang="en-US" altLang="zh-TW" smtClean="0"/>
              <a:t>always considered </a:t>
            </a:r>
            <a:r>
              <a:rPr lang="en-US" altLang="zh-TW" dirty="0" smtClean="0"/>
              <a:t>as active processes</a:t>
            </a:r>
          </a:p>
        </p:txBody>
      </p:sp>
    </p:spTree>
    <p:extLst>
      <p:ext uri="{BB962C8B-B14F-4D97-AF65-F5344CB8AC3E}">
        <p14:creationId xmlns:p14="http://schemas.microsoft.com/office/powerpoint/2010/main" val="320538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list 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“Process list” connects “all process descriptor”</a:t>
            </a:r>
          </a:p>
          <a:p>
            <a:r>
              <a:rPr lang="en-US" altLang="zh-TW" dirty="0" smtClean="0"/>
              <a:t>“</a:t>
            </a:r>
            <a:r>
              <a:rPr lang="en-US" altLang="zh-TW" dirty="0" err="1" smtClean="0"/>
              <a:t>Runqueue</a:t>
            </a:r>
            <a:r>
              <a:rPr lang="en-US" altLang="zh-TW" dirty="0" smtClean="0"/>
              <a:t> list” connects “all runnable process descriptor” except of idle process.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339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Important functions of scheduler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Scheduler_tick</a:t>
            </a:r>
            <a:r>
              <a:rPr lang="en-US" altLang="zh-TW" dirty="0" smtClean="0"/>
              <a:t>()</a:t>
            </a:r>
          </a:p>
          <a:p>
            <a:r>
              <a:rPr lang="en-US" altLang="zh-TW" dirty="0" err="1" smtClean="0"/>
              <a:t>Try_to_wake_up</a:t>
            </a:r>
            <a:r>
              <a:rPr lang="en-US" altLang="zh-TW" dirty="0" smtClean="0"/>
              <a:t>()</a:t>
            </a:r>
          </a:p>
          <a:p>
            <a:r>
              <a:rPr lang="en-US" altLang="zh-TW" dirty="0" err="1" smtClean="0"/>
              <a:t>recalc_task_prio</a:t>
            </a:r>
            <a:r>
              <a:rPr lang="en-US" altLang="zh-TW" dirty="0" smtClean="0"/>
              <a:t>()</a:t>
            </a:r>
          </a:p>
          <a:p>
            <a:r>
              <a:rPr lang="en-US" altLang="zh-TW" dirty="0"/>
              <a:t>s</a:t>
            </a:r>
            <a:r>
              <a:rPr lang="en-US" altLang="zh-TW" dirty="0" smtClean="0"/>
              <a:t>chedule()</a:t>
            </a:r>
          </a:p>
          <a:p>
            <a:r>
              <a:rPr lang="en-US" altLang="zh-TW" dirty="0" err="1"/>
              <a:t>l</a:t>
            </a:r>
            <a:r>
              <a:rPr lang="en-US" altLang="zh-TW" dirty="0" err="1" smtClean="0"/>
              <a:t>oad_balance</a:t>
            </a:r>
            <a:r>
              <a:rPr lang="en-US" altLang="zh-TW" dirty="0" smtClean="0"/>
              <a:t>(), </a:t>
            </a:r>
            <a:r>
              <a:rPr lang="en-US" altLang="zh-TW" dirty="0" err="1" smtClean="0"/>
              <a:t>move_tasks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0151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377</Words>
  <Application>Microsoft Office PowerPoint</Application>
  <PresentationFormat>寬螢幕</PresentationFormat>
  <Paragraphs>49</Paragraphs>
  <Slides>8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Arial Unicode MS</vt:lpstr>
      <vt:lpstr>新細明體</vt:lpstr>
      <vt:lpstr>Arial</vt:lpstr>
      <vt:lpstr>Calibri</vt:lpstr>
      <vt:lpstr>Calibri Light</vt:lpstr>
      <vt:lpstr>Office 佈景主題</vt:lpstr>
      <vt:lpstr>Understanding Linux Kernel</vt:lpstr>
      <vt:lpstr>Process Type</vt:lpstr>
      <vt:lpstr>Policy</vt:lpstr>
      <vt:lpstr>Priority</vt:lpstr>
      <vt:lpstr>Conventional process</vt:lpstr>
      <vt:lpstr>Real time process</vt:lpstr>
      <vt:lpstr>list structure</vt:lpstr>
      <vt:lpstr>Important functions of scheduler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Linux Kernel</dc:title>
  <dc:creator>陳德芷</dc:creator>
  <cp:lastModifiedBy>陳德芷</cp:lastModifiedBy>
  <cp:revision>16</cp:revision>
  <dcterms:created xsi:type="dcterms:W3CDTF">2016-03-25T01:20:39Z</dcterms:created>
  <dcterms:modified xsi:type="dcterms:W3CDTF">2016-04-25T09:29:18Z</dcterms:modified>
</cp:coreProperties>
</file>