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Report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0111279 Annie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5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intel</a:t>
            </a:r>
            <a:r>
              <a:rPr lang="zh-TW" altLang="en-US" dirty="0" smtClean="0"/>
              <a:t> </a:t>
            </a:r>
            <a:r>
              <a:rPr lang="en-US" altLang="zh-TW" dirty="0"/>
              <a:t>i5 temperature </a:t>
            </a:r>
            <a:r>
              <a:rPr lang="en-US" altLang="zh-TW" dirty="0" smtClean="0"/>
              <a:t>guide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76439" cy="405079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主要是看以下三個網站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altLang="zh-TW" b="1" dirty="0" smtClean="0"/>
              <a:t>Temperature-Related </a:t>
            </a:r>
            <a:r>
              <a:rPr lang="en-US" altLang="zh-TW" b="1" dirty="0"/>
              <a:t>Frequently Asked Questions for Desktop and Mobile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Intel</a:t>
            </a:r>
            <a:r>
              <a:rPr lang="en-US" altLang="zh-TW" b="1" dirty="0"/>
              <a:t>® </a:t>
            </a:r>
            <a:r>
              <a:rPr lang="en-US" altLang="zh-TW" b="1" dirty="0" smtClean="0"/>
              <a:t>Processors</a:t>
            </a:r>
          </a:p>
          <a:p>
            <a:pPr marL="0" indent="0">
              <a:buNone/>
            </a:pPr>
            <a:r>
              <a:rPr lang="en-US" altLang="zh-TW" dirty="0" smtClean="0"/>
              <a:t>(http</a:t>
            </a:r>
            <a:r>
              <a:rPr lang="en-US" altLang="zh-TW" dirty="0"/>
              <a:t>://</a:t>
            </a:r>
            <a:r>
              <a:rPr lang="en-US" altLang="zh-TW" dirty="0" smtClean="0"/>
              <a:t>www.intel.com/content/www/us/en/support/processors/000005597.html)</a:t>
            </a:r>
          </a:p>
          <a:p>
            <a:pPr marL="0" indent="0">
              <a:buNone/>
            </a:pPr>
            <a:r>
              <a:rPr lang="en-US" altLang="zh-TW" dirty="0" smtClean="0"/>
              <a:t>2. </a:t>
            </a:r>
            <a:r>
              <a:rPr lang="en-US" altLang="zh-TW" b="1" dirty="0" smtClean="0"/>
              <a:t>Intel </a:t>
            </a:r>
            <a:r>
              <a:rPr lang="en-US" altLang="zh-TW" b="1" dirty="0"/>
              <a:t>Temperature </a:t>
            </a:r>
            <a:r>
              <a:rPr lang="en-US" altLang="zh-TW" b="1" dirty="0" smtClean="0"/>
              <a:t>Guide</a:t>
            </a:r>
          </a:p>
          <a:p>
            <a:pPr marL="0" indent="0">
              <a:buNone/>
            </a:pPr>
            <a:r>
              <a:rPr lang="en-US" altLang="zh-TW" dirty="0"/>
              <a:t>(http://www.tomshardware.com/forum/id-1800828/intel-temperature-guide.html)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 </a:t>
            </a:r>
            <a:r>
              <a:rPr lang="en-US" altLang="zh-TW" b="1" dirty="0" smtClean="0"/>
              <a:t>Guide to  Understanding Intel Temperatures</a:t>
            </a:r>
          </a:p>
          <a:p>
            <a:pPr marL="0" indent="0">
              <a:buNone/>
            </a:pPr>
            <a:r>
              <a:rPr lang="en-US" altLang="zh-TW" dirty="0"/>
              <a:t>(http://www.techreaction.net/2009/10/14/guide-to-understanding-intel-temperatures/)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7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9696" y="-146433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Some terminologies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696" y="1181251"/>
            <a:ext cx="10058400" cy="5271064"/>
          </a:xfrm>
        </p:spPr>
        <p:txBody>
          <a:bodyPr>
            <a:normAutofit lnSpcReduction="10000"/>
          </a:bodyPr>
          <a:lstStyle/>
          <a:p>
            <a:r>
              <a:rPr lang="en-US" altLang="zh-TW" sz="2600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2600" baseline="-25000" dirty="0" err="1" smtClean="0">
                <a:solidFill>
                  <a:srgbClr val="FF0000"/>
                </a:solidFill>
              </a:rPr>
              <a:t>case</a:t>
            </a:r>
            <a:r>
              <a:rPr lang="en-US" altLang="zh-TW" sz="2600" baseline="-25000" dirty="0"/>
              <a:t> </a:t>
            </a:r>
            <a:r>
              <a:rPr lang="en-US" altLang="zh-TW" sz="2600" dirty="0" smtClean="0"/>
              <a:t> : </a:t>
            </a:r>
          </a:p>
          <a:p>
            <a:pPr marL="0" indent="0">
              <a:buNone/>
            </a:pPr>
            <a:r>
              <a:rPr lang="en-US" altLang="zh-TW" sz="2600" dirty="0" smtClean="0"/>
              <a:t>Temperature of  </a:t>
            </a:r>
            <a:r>
              <a:rPr lang="en-US" altLang="zh-TW" sz="2600" dirty="0" err="1" smtClean="0"/>
              <a:t>T</a:t>
            </a:r>
            <a:r>
              <a:rPr lang="en-US" altLang="zh-TW" sz="2600" baseline="-25000" dirty="0" err="1" smtClean="0"/>
              <a:t>case</a:t>
            </a:r>
            <a:r>
              <a:rPr lang="en-US" altLang="zh-TW" sz="2600" baseline="-25000" dirty="0" smtClean="0"/>
              <a:t> </a:t>
            </a:r>
            <a:r>
              <a:rPr lang="en-US" altLang="zh-TW" sz="2600" dirty="0" smtClean="0"/>
              <a:t> sensor which was measured by a thermocouple </a:t>
            </a:r>
            <a:r>
              <a:rPr lang="en-US" altLang="zh-TW" sz="2600" dirty="0" err="1" smtClean="0"/>
              <a:t>embaded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Temin the center of the integrated heat spreader</a:t>
            </a:r>
            <a:endParaRPr lang="en-US" altLang="zh-TW" sz="2600" baseline="-25000" dirty="0" smtClean="0"/>
          </a:p>
          <a:p>
            <a:r>
              <a:rPr lang="en-US" altLang="zh-TW" sz="2600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2600" baseline="-25000" dirty="0" err="1" smtClean="0">
                <a:solidFill>
                  <a:srgbClr val="FF0000"/>
                </a:solidFill>
              </a:rPr>
              <a:t>case</a:t>
            </a:r>
            <a:r>
              <a:rPr lang="en-US" altLang="zh-TW" sz="2600" baseline="-25000" dirty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 MAX</a:t>
            </a:r>
            <a:r>
              <a:rPr lang="en-US" altLang="zh-TW" sz="2600" baseline="-25000" dirty="0">
                <a:solidFill>
                  <a:srgbClr val="FF0000"/>
                </a:solidFill>
              </a:rPr>
              <a:t> </a:t>
            </a:r>
            <a:r>
              <a:rPr lang="en-US" altLang="zh-TW" sz="2600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/>
              <a:t>: </a:t>
            </a:r>
          </a:p>
          <a:p>
            <a:pPr marL="0" indent="0">
              <a:buNone/>
            </a:pPr>
            <a:r>
              <a:rPr lang="en-US" altLang="zh-TW" sz="2600" dirty="0" smtClean="0"/>
              <a:t>Maximum temperature that should be reached by  </a:t>
            </a:r>
            <a:r>
              <a:rPr lang="en-US" altLang="zh-TW" sz="2600" dirty="0" err="1" smtClean="0"/>
              <a:t>T</a:t>
            </a:r>
            <a:r>
              <a:rPr lang="en-US" altLang="zh-TW" sz="2600" baseline="-25000" dirty="0" err="1" smtClean="0"/>
              <a:t>case</a:t>
            </a:r>
            <a:r>
              <a:rPr lang="en-US" altLang="zh-TW" sz="2600" baseline="-25000" dirty="0" smtClean="0"/>
              <a:t> </a:t>
            </a:r>
            <a:r>
              <a:rPr lang="en-US" altLang="zh-TW" sz="2600" dirty="0" smtClean="0"/>
              <a:t> sensor</a:t>
            </a:r>
            <a:endParaRPr lang="en-US" altLang="zh-TW" sz="2600" baseline="-25000" dirty="0" smtClean="0"/>
          </a:p>
          <a:p>
            <a:r>
              <a:rPr lang="en-US" altLang="zh-TW" sz="2600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2600" baseline="-25000" dirty="0" err="1" smtClean="0">
                <a:solidFill>
                  <a:srgbClr val="FF0000"/>
                </a:solidFill>
              </a:rPr>
              <a:t>junction</a:t>
            </a:r>
            <a:r>
              <a:rPr lang="en-US" altLang="zh-TW" sz="2600" baseline="-25000" dirty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/>
              <a:t> : </a:t>
            </a:r>
          </a:p>
          <a:p>
            <a:pPr marL="0" indent="0">
              <a:buNone/>
            </a:pPr>
            <a:r>
              <a:rPr lang="en-US" altLang="zh-TW" sz="2600" dirty="0" smtClean="0"/>
              <a:t>It is </a:t>
            </a:r>
            <a:r>
              <a:rPr lang="en-US" altLang="zh-TW" sz="2800" dirty="0" smtClean="0"/>
              <a:t>synonymous to “core temperature” and is calculated by the formula “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junction</a:t>
            </a:r>
            <a:r>
              <a:rPr lang="en-US" altLang="zh-TW" sz="2800" baseline="-25000" dirty="0"/>
              <a:t> </a:t>
            </a:r>
            <a:r>
              <a:rPr lang="en-US" altLang="zh-TW" sz="2800" dirty="0" smtClean="0"/>
              <a:t>=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junction</a:t>
            </a:r>
            <a:r>
              <a:rPr lang="en-US" altLang="zh-TW" sz="2800" baseline="-25000" dirty="0" smtClean="0"/>
              <a:t> </a:t>
            </a:r>
            <a:r>
              <a:rPr lang="en-US" altLang="zh-TW" sz="2800" dirty="0" smtClean="0"/>
              <a:t>MAX – DTS outputs ”.</a:t>
            </a:r>
            <a:endParaRPr lang="en-US" altLang="zh-TW" sz="2600" baseline="-25000" dirty="0" smtClean="0"/>
          </a:p>
          <a:p>
            <a:r>
              <a:rPr lang="en-US" altLang="zh-TW" sz="2600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2600" baseline="-25000" dirty="0" err="1" smtClean="0">
                <a:solidFill>
                  <a:srgbClr val="FF0000"/>
                </a:solidFill>
              </a:rPr>
              <a:t>junction</a:t>
            </a:r>
            <a:r>
              <a:rPr lang="en-US" altLang="zh-TW" sz="2600" dirty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MAX </a:t>
            </a:r>
            <a:r>
              <a:rPr lang="en-US" altLang="zh-TW" sz="2600" dirty="0" smtClean="0"/>
              <a:t>: </a:t>
            </a:r>
          </a:p>
          <a:p>
            <a:pPr marL="0" indent="0">
              <a:buNone/>
            </a:pPr>
            <a:r>
              <a:rPr lang="en-US" altLang="zh-TW" sz="2600" dirty="0" smtClean="0"/>
              <a:t>Maximum temperature the cores can reach before the thermal throttling is activated.</a:t>
            </a:r>
          </a:p>
        </p:txBody>
      </p:sp>
    </p:spTree>
    <p:extLst>
      <p:ext uri="{BB962C8B-B14F-4D97-AF65-F5344CB8AC3E}">
        <p14:creationId xmlns:p14="http://schemas.microsoft.com/office/powerpoint/2010/main" val="562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for core temperature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38072"/>
            <a:ext cx="10058400" cy="4343786"/>
          </a:xfrm>
        </p:spPr>
        <p:txBody>
          <a:bodyPr>
            <a:normAutofit/>
          </a:bodyPr>
          <a:lstStyle/>
          <a:p>
            <a:r>
              <a:rPr lang="en-US" altLang="zh-TW" sz="2200" b="1" dirty="0" smtClean="0"/>
              <a:t>Only three relevant elements : </a:t>
            </a:r>
          </a:p>
          <a:p>
            <a:pPr marL="457200" indent="-457200">
              <a:buAutoNum type="arabicPeriod"/>
            </a:pPr>
            <a:r>
              <a:rPr lang="en-US" altLang="zh-TW" sz="2200" dirty="0" smtClean="0"/>
              <a:t>Ambient temperature</a:t>
            </a:r>
          </a:p>
          <a:p>
            <a:pPr marL="457200" indent="-457200">
              <a:buAutoNum type="arabicPeriod"/>
            </a:pPr>
            <a:r>
              <a:rPr lang="en-US" altLang="zh-TW" sz="2200" dirty="0" smtClean="0"/>
              <a:t>Core temperature at </a:t>
            </a:r>
            <a:r>
              <a:rPr lang="en-US" altLang="zh-TW" sz="2200" i="1" dirty="0" smtClean="0"/>
              <a:t>steady-state</a:t>
            </a:r>
            <a:r>
              <a:rPr lang="en-US" altLang="zh-TW" sz="2200" dirty="0" smtClean="0"/>
              <a:t> 100% workload</a:t>
            </a:r>
          </a:p>
          <a:p>
            <a:pPr marL="457200" indent="-457200">
              <a:buAutoNum type="arabicPeriod"/>
            </a:pPr>
            <a:r>
              <a:rPr lang="en-US" altLang="zh-TW" sz="2200" dirty="0" smtClean="0"/>
              <a:t>Core temperature at </a:t>
            </a:r>
            <a:r>
              <a:rPr lang="en-US" altLang="zh-TW" sz="2200" i="1" dirty="0" smtClean="0"/>
              <a:t>dead idle</a:t>
            </a:r>
            <a:endParaRPr lang="en-US" altLang="zh-TW" sz="2200" dirty="0" smtClean="0"/>
          </a:p>
          <a:p>
            <a:r>
              <a:rPr lang="en-US" altLang="zh-TW" sz="2200" b="1" dirty="0" smtClean="0"/>
              <a:t>Testing method when Core temperature at </a:t>
            </a:r>
            <a:r>
              <a:rPr lang="en-US" altLang="zh-TW" sz="2200" b="1" i="1" dirty="0" smtClean="0"/>
              <a:t>steady-state</a:t>
            </a:r>
            <a:r>
              <a:rPr lang="en-US" altLang="zh-TW" sz="2200" b="1" dirty="0" smtClean="0"/>
              <a:t> 100% workload : </a:t>
            </a:r>
          </a:p>
          <a:p>
            <a:pPr marL="0" indent="0">
              <a:buNone/>
            </a:pPr>
            <a:r>
              <a:rPr lang="en-US" altLang="zh-TW" sz="2200" dirty="0" smtClean="0"/>
              <a:t>Run </a:t>
            </a:r>
            <a:r>
              <a:rPr lang="en-US" altLang="zh-TW" sz="2200" dirty="0" smtClean="0">
                <a:solidFill>
                  <a:srgbClr val="FF0000"/>
                </a:solidFill>
              </a:rPr>
              <a:t>Prime95 v26.6 Small FFT's</a:t>
            </a:r>
            <a:r>
              <a:rPr lang="en-US" altLang="zh-TW" sz="2200" dirty="0" smtClean="0"/>
              <a:t> for 10 minutes, then use your thermometer to measure Ambient. Use Core Temp to measure your Core temperatures.</a:t>
            </a:r>
          </a:p>
          <a:p>
            <a:r>
              <a:rPr lang="en-US" altLang="zh-TW" sz="2200" b="1" dirty="0" smtClean="0"/>
              <a:t>Testing method when Core temperature at </a:t>
            </a:r>
            <a:r>
              <a:rPr lang="en-US" altLang="zh-TW" sz="2200" b="1" i="1" dirty="0" smtClean="0"/>
              <a:t>dead idle</a:t>
            </a:r>
            <a:r>
              <a:rPr lang="en-US" altLang="zh-TW" sz="2200" b="1" dirty="0" smtClean="0"/>
              <a:t> : </a:t>
            </a:r>
          </a:p>
          <a:p>
            <a:pPr marL="0" indent="0">
              <a:buNone/>
            </a:pPr>
            <a:r>
              <a:rPr lang="en-US" altLang="zh-TW" sz="2200" dirty="0" smtClean="0"/>
              <a:t>Allow your rig to "settle" for 10 minutes, then use your thermometer to measure Ambient. Use Core Temp to measure your Core temperatures.</a:t>
            </a:r>
            <a:endParaRPr lang="zh-TW" altLang="zh-TW" sz="2200" dirty="0"/>
          </a:p>
        </p:txBody>
      </p:sp>
    </p:spTree>
    <p:extLst>
      <p:ext uri="{BB962C8B-B14F-4D97-AF65-F5344CB8AC3E}">
        <p14:creationId xmlns:p14="http://schemas.microsoft.com/office/powerpoint/2010/main" val="34430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248" y="0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Some important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248" y="1294327"/>
            <a:ext cx="11731752" cy="556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sz="2200" dirty="0" smtClean="0"/>
              <a:t>Standard Ambient temperature is 22C.</a:t>
            </a:r>
            <a:br>
              <a:rPr lang="en-US" altLang="zh-TW" sz="2200" dirty="0" smtClean="0"/>
            </a:br>
            <a:r>
              <a:rPr lang="en-US" altLang="zh-TW" sz="2200" dirty="0" smtClean="0"/>
              <a:t>• Ambient affects all computer temperatures.</a:t>
            </a:r>
            <a:br>
              <a:rPr lang="en-US" altLang="zh-TW" sz="2200" dirty="0" smtClean="0"/>
            </a:br>
            <a:r>
              <a:rPr lang="en-US" altLang="zh-TW" sz="2200" dirty="0" smtClean="0"/>
              <a:t>• No temperatures can be less than or equal to Ambient.</a:t>
            </a:r>
            <a:br>
              <a:rPr lang="en-US" altLang="zh-TW" sz="2200" dirty="0" smtClean="0"/>
            </a:br>
            <a:r>
              <a:rPr lang="en-US" altLang="zh-TW" sz="2200" dirty="0" smtClean="0"/>
              <a:t>• As Ambient increases, thermal headroom decreases.</a:t>
            </a:r>
            <a:br>
              <a:rPr lang="en-US" altLang="zh-TW" sz="2200" dirty="0" smtClean="0"/>
            </a:br>
            <a:r>
              <a:rPr lang="en-US" altLang="zh-TW" sz="2200" dirty="0" smtClean="0"/>
              <a:t>• BIOS or CPU temperature may not be accurate.</a:t>
            </a:r>
            <a:br>
              <a:rPr lang="en-US" altLang="zh-TW" sz="2200" dirty="0" smtClean="0"/>
            </a:br>
            <a:r>
              <a:rPr lang="en-US" altLang="zh-TW" sz="2200" dirty="0" smtClean="0"/>
              <a:t>• </a:t>
            </a:r>
            <a:r>
              <a:rPr lang="en-US" altLang="zh-TW" sz="2200" dirty="0" smtClean="0">
                <a:solidFill>
                  <a:srgbClr val="FF0000"/>
                </a:solidFill>
              </a:rPr>
              <a:t>Package temperature is the hottest Core. (?)</a:t>
            </a:r>
            <a:br>
              <a:rPr lang="en-US" altLang="zh-TW" sz="2200" dirty="0" smtClean="0">
                <a:solidFill>
                  <a:srgbClr val="FF0000"/>
                </a:solidFill>
              </a:rPr>
            </a:br>
            <a:r>
              <a:rPr lang="en-US" altLang="zh-TW" sz="2200" dirty="0" smtClean="0"/>
              <a:t>• Core temperature is the standard for thermal measurement.</a:t>
            </a:r>
            <a:br>
              <a:rPr lang="en-US" altLang="zh-TW" sz="2200" dirty="0" smtClean="0"/>
            </a:br>
            <a:r>
              <a:rPr lang="en-US" altLang="zh-TW" sz="2200" dirty="0" smtClean="0"/>
              <a:t>• Core temperatures respond instantly to changes in load.</a:t>
            </a:r>
            <a:br>
              <a:rPr lang="en-US" altLang="zh-TW" sz="2200" dirty="0" smtClean="0"/>
            </a:br>
            <a:r>
              <a:rPr lang="en-US" altLang="zh-TW" sz="2200" dirty="0" smtClean="0"/>
              <a:t>• 80C sustained Core temperature is too hot.</a:t>
            </a:r>
            <a:br>
              <a:rPr lang="en-US" altLang="zh-TW" sz="2200" dirty="0" smtClean="0"/>
            </a:br>
            <a:r>
              <a:rPr lang="en-US" altLang="zh-TW" sz="2200" dirty="0" smtClean="0"/>
              <a:t>• Core temperatures in the mid 70's are safe.</a:t>
            </a:r>
            <a:br>
              <a:rPr lang="en-US" altLang="zh-TW" sz="2200" dirty="0" smtClean="0"/>
            </a:br>
            <a:r>
              <a:rPr lang="en-US" altLang="zh-TW" sz="2200" dirty="0" smtClean="0"/>
              <a:t>• Prime95 v26.6 Small FFT's is the standard for thermal testing.</a:t>
            </a:r>
            <a:br>
              <a:rPr lang="en-US" altLang="zh-TW" sz="2200" dirty="0" smtClean="0"/>
            </a:br>
            <a:r>
              <a:rPr lang="en-US" altLang="zh-TW" sz="2200" dirty="0" smtClean="0"/>
              <a:t>• Deviations between highest and lowest Cores may be 10C.</a:t>
            </a:r>
            <a:br>
              <a:rPr lang="en-US" altLang="zh-TW" sz="2200" dirty="0" smtClean="0"/>
            </a:br>
            <a:r>
              <a:rPr lang="en-US" altLang="zh-TW" sz="2200" dirty="0" smtClean="0"/>
              <a:t>• Core temperature sensors are more accurate at high temperatures.</a:t>
            </a:r>
          </a:p>
          <a:p>
            <a:pPr marL="0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(1 degree change in actual core temperature doesn’t mean the DTS output change by 1.)</a:t>
            </a:r>
          </a:p>
          <a:p>
            <a:pPr marL="0" indent="0">
              <a:buNone/>
            </a:pPr>
            <a:r>
              <a:rPr lang="en-US" altLang="zh-TW" sz="2200" dirty="0" smtClean="0"/>
              <a:t>• Idle temperatures may not be accurate.</a:t>
            </a:r>
            <a:br>
              <a:rPr lang="en-US" altLang="zh-TW" sz="2200" dirty="0" smtClean="0"/>
            </a:br>
            <a:r>
              <a:rPr lang="en-US" altLang="zh-TW" sz="2200" dirty="0" smtClean="0"/>
              <a:t>• Sensors can be tested with Real Temp.</a:t>
            </a:r>
          </a:p>
        </p:txBody>
      </p:sp>
    </p:spTree>
    <p:extLst>
      <p:ext uri="{BB962C8B-B14F-4D97-AF65-F5344CB8AC3E}">
        <p14:creationId xmlns:p14="http://schemas.microsoft.com/office/powerpoint/2010/main" val="40522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目前的進</a:t>
            </a:r>
            <a:r>
              <a:rPr lang="zh-TW" altLang="en-US" dirty="0"/>
              <a:t>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雙系統安裝完成</a:t>
            </a:r>
            <a:r>
              <a:rPr lang="en-US" altLang="zh-TW" sz="2400" dirty="0" smtClean="0"/>
              <a:t>(Window 10 &amp; Fedora 23)</a:t>
            </a:r>
          </a:p>
          <a:p>
            <a:r>
              <a:rPr lang="zh-TW" altLang="en-US" sz="2400" dirty="0"/>
              <a:t>安裝自己</a:t>
            </a:r>
            <a:r>
              <a:rPr lang="en-US" altLang="zh-TW" sz="2400" dirty="0"/>
              <a:t>build</a:t>
            </a:r>
            <a:r>
              <a:rPr lang="zh-TW" altLang="en-US" sz="2400" dirty="0"/>
              <a:t>的</a:t>
            </a:r>
            <a:r>
              <a:rPr lang="en-US" altLang="zh-TW" sz="2400" dirty="0" smtClean="0"/>
              <a:t>kernel(4.5.1)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Fedora 23</a:t>
            </a:r>
          </a:p>
          <a:p>
            <a:r>
              <a:rPr lang="zh-TW" altLang="en-US" sz="2400" dirty="0" smtClean="0"/>
              <a:t>安裝</a:t>
            </a:r>
            <a:r>
              <a:rPr lang="en-US" altLang="zh-TW" sz="2400" dirty="0" smtClean="0"/>
              <a:t>core temp </a:t>
            </a:r>
            <a:r>
              <a:rPr lang="zh-TW" altLang="en-US" sz="2400" dirty="0" smtClean="0"/>
              <a:t>及 </a:t>
            </a:r>
            <a:r>
              <a:rPr lang="en-US" altLang="zh-TW" sz="2400" dirty="0" smtClean="0"/>
              <a:t>real temp </a:t>
            </a:r>
            <a:r>
              <a:rPr lang="zh-TW" altLang="en-US" sz="2400" dirty="0" smtClean="0"/>
              <a:t>於 </a:t>
            </a:r>
            <a:r>
              <a:rPr lang="en-US" altLang="zh-TW" sz="2400" dirty="0" smtClean="0"/>
              <a:t>Window 10</a:t>
            </a:r>
          </a:p>
          <a:p>
            <a:r>
              <a:rPr lang="zh-TW" altLang="en-US" sz="2400" dirty="0" smtClean="0"/>
              <a:t>安裝</a:t>
            </a:r>
            <a:r>
              <a:rPr lang="en-US" altLang="zh-TW" sz="2400" dirty="0" err="1" smtClean="0"/>
              <a:t>lm_sensors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及 </a:t>
            </a:r>
            <a:r>
              <a:rPr lang="en-US" altLang="zh-TW" sz="2400" dirty="0" err="1" smtClean="0"/>
              <a:t>psensor</a:t>
            </a:r>
            <a:r>
              <a:rPr lang="zh-TW" altLang="en-US" sz="2400" dirty="0" smtClean="0"/>
              <a:t> 於 </a:t>
            </a:r>
            <a:r>
              <a:rPr lang="en-US" altLang="zh-TW" sz="2400" dirty="0" smtClean="0"/>
              <a:t>Fedora 23</a:t>
            </a:r>
          </a:p>
          <a:p>
            <a:r>
              <a:rPr lang="zh-TW" altLang="en-US" sz="2400" dirty="0"/>
              <a:t>閱讀 </a:t>
            </a:r>
            <a:r>
              <a:rPr lang="en-US" altLang="zh-TW" sz="2400" dirty="0"/>
              <a:t>intel</a:t>
            </a:r>
            <a:r>
              <a:rPr lang="zh-TW" altLang="en-US" sz="2400" dirty="0"/>
              <a:t> </a:t>
            </a:r>
            <a:r>
              <a:rPr lang="en-US" altLang="zh-TW" sz="2400" dirty="0"/>
              <a:t>i5 temperature </a:t>
            </a:r>
            <a:r>
              <a:rPr lang="en-US" altLang="zh-TW" sz="2400" dirty="0" smtClean="0"/>
              <a:t>guide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472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1966" y="465314"/>
            <a:ext cx="10933262" cy="1656094"/>
          </a:xfrm>
        </p:spPr>
        <p:txBody>
          <a:bodyPr/>
          <a:lstStyle/>
          <a:p>
            <a:r>
              <a:rPr lang="en-US" altLang="zh-TW" dirty="0" smtClean="0"/>
              <a:t>Install FEDORA</a:t>
            </a:r>
            <a:r>
              <a:rPr lang="zh-TW" altLang="en-US" dirty="0" smtClean="0"/>
              <a:t> </a:t>
            </a:r>
            <a:r>
              <a:rPr lang="en-US" altLang="zh-TW" dirty="0" smtClean="0"/>
              <a:t>23 and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kernel 4.5.1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FEDORA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23 </a:t>
            </a:r>
            <a:r>
              <a:rPr lang="en-US" altLang="zh-TW" sz="2400" dirty="0"/>
              <a:t>: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https</a:t>
            </a:r>
            <a:r>
              <a:rPr lang="en-US" altLang="zh-TW" sz="2400" dirty="0"/>
              <a:t>://www.youtube.com/watch?v=gOP_FtP1e9U</a:t>
            </a:r>
            <a:endParaRPr lang="en-US" altLang="zh-TW" sz="2400" dirty="0" smtClean="0"/>
          </a:p>
          <a:p>
            <a:r>
              <a:rPr lang="en-US" altLang="zh-TW" sz="2400" dirty="0" smtClean="0"/>
              <a:t>Linux kernel 4.5.1 : </a:t>
            </a:r>
          </a:p>
          <a:p>
            <a:pPr marL="0" indent="0">
              <a:buNone/>
            </a:pPr>
            <a:r>
              <a:rPr lang="en-US" altLang="zh-TW" sz="2400" dirty="0" smtClean="0"/>
              <a:t>   https</a:t>
            </a:r>
            <a:r>
              <a:rPr lang="en-US" altLang="zh-TW" sz="2400" dirty="0"/>
              <a:t>://www.youtube.com/watch?v=0hyr6TiYKDI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5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63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9860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lang="en-US" altLang="zh-TW" dirty="0"/>
              <a:t> temperature monitoring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Window 10 :</a:t>
            </a:r>
          </a:p>
          <a:p>
            <a:pPr marL="0" indent="0">
              <a:buNone/>
            </a:pPr>
            <a:r>
              <a:rPr lang="en-US" altLang="zh-TW" sz="2400" dirty="0" smtClean="0"/>
              <a:t>   - </a:t>
            </a:r>
            <a:r>
              <a:rPr lang="en-US" altLang="zh-TW" sz="2400" dirty="0" smtClean="0">
                <a:solidFill>
                  <a:srgbClr val="FF0000"/>
                </a:solidFill>
              </a:rPr>
              <a:t>Core </a:t>
            </a:r>
            <a:r>
              <a:rPr lang="en-US" altLang="zh-TW" sz="2400" dirty="0">
                <a:solidFill>
                  <a:srgbClr val="FF0000"/>
                </a:solidFill>
              </a:rPr>
              <a:t>temp </a:t>
            </a:r>
          </a:p>
          <a:p>
            <a:pPr marL="0" indent="0">
              <a:buNone/>
            </a:pPr>
            <a:r>
              <a:rPr lang="en-US" altLang="zh-TW" sz="2400" dirty="0"/>
              <a:t>   - </a:t>
            </a:r>
            <a:r>
              <a:rPr lang="en-US" altLang="zh-TW" sz="2400" dirty="0">
                <a:solidFill>
                  <a:srgbClr val="FF0000"/>
                </a:solidFill>
              </a:rPr>
              <a:t>Real temp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sz="2800" dirty="0" smtClean="0"/>
              <a:t>Fedora 23 :</a:t>
            </a:r>
          </a:p>
          <a:p>
            <a:pPr marL="0" indent="0">
              <a:buNone/>
            </a:pPr>
            <a:r>
              <a:rPr lang="en-US" altLang="zh-TW" sz="2400" dirty="0" smtClean="0"/>
              <a:t>   -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lm_sensors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- sensors-detect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- sensors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-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psensor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3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85" y="0"/>
            <a:ext cx="9161858" cy="6858000"/>
          </a:xfrm>
        </p:spPr>
      </p:pic>
    </p:spTree>
    <p:extLst>
      <p:ext uri="{BB962C8B-B14F-4D97-AF65-F5344CB8AC3E}">
        <p14:creationId xmlns:p14="http://schemas.microsoft.com/office/powerpoint/2010/main" val="23679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54" y="0"/>
            <a:ext cx="9081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141</TotalTime>
  <Words>252</Words>
  <Application>Microsoft Office PowerPoint</Application>
  <PresentationFormat>寬螢幕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標楷體</vt:lpstr>
      <vt:lpstr>Rockwell</vt:lpstr>
      <vt:lpstr>Rockwell Condensed</vt:lpstr>
      <vt:lpstr>Wingdings</vt:lpstr>
      <vt:lpstr>木刻字型</vt:lpstr>
      <vt:lpstr>Project Report 5</vt:lpstr>
      <vt:lpstr>目前的進度</vt:lpstr>
      <vt:lpstr>Install FEDORA 23 and linux kernel 4.5.1</vt:lpstr>
      <vt:lpstr>PowerPoint 簡報</vt:lpstr>
      <vt:lpstr> temperature monitoring program</vt:lpstr>
      <vt:lpstr>PowerPoint 簡報</vt:lpstr>
      <vt:lpstr>PowerPoint 簡報</vt:lpstr>
      <vt:lpstr>PowerPoint 簡報</vt:lpstr>
      <vt:lpstr>PowerPoint 簡報</vt:lpstr>
      <vt:lpstr>intel i5 temperature guide</vt:lpstr>
      <vt:lpstr>Some terminologies</vt:lpstr>
      <vt:lpstr>Testing for core temperature</vt:lpstr>
      <vt:lpstr>Some important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5</dc:title>
  <dc:creator>陳德芷</dc:creator>
  <cp:lastModifiedBy>陳德芷</cp:lastModifiedBy>
  <cp:revision>9</cp:revision>
  <dcterms:created xsi:type="dcterms:W3CDTF">2016-04-28T14:06:59Z</dcterms:created>
  <dcterms:modified xsi:type="dcterms:W3CDTF">2016-04-28T16:28:15Z</dcterms:modified>
</cp:coreProperties>
</file>