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1AECD-09C4-FE43-8EC9-B055C780077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14A27-7A0F-2540-BB16-4597807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D7211-777B-5B46-B15D-5DE01700E0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D7211-777B-5B46-B15D-5DE01700E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8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3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E32C-0F27-624D-B1C9-64DFBB5BBC5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F64B-9FA3-4541-A798-6C8D108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CDAE-2DB6-F74B-A820-07B4830BA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584" y="140656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 for Data collection and upload</a:t>
            </a:r>
            <a:r>
              <a:rPr lang="en-US" altLang="zh-Hans" b="1" dirty="0"/>
              <a:t>ing</a:t>
            </a:r>
            <a:r>
              <a:rPr lang="en-US" b="1" dirty="0"/>
              <a:t> in</a:t>
            </a:r>
            <a:r>
              <a:rPr lang="zh-Hans" altLang="en-US" b="1" dirty="0"/>
              <a:t> </a:t>
            </a:r>
            <a:r>
              <a:rPr lang="en-US" b="1" dirty="0" err="1"/>
              <a:t>IoT</a:t>
            </a:r>
            <a:r>
              <a:rPr lang="en-US" b="1" dirty="0"/>
              <a:t> island 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44636" y="5354295"/>
            <a:ext cx="4778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Fangqi</a:t>
            </a:r>
            <a:r>
              <a:rPr lang="en-US" altLang="zh-TW" b="1" dirty="0"/>
              <a:t> Liu            96121528  </a:t>
            </a:r>
            <a:r>
              <a:rPr lang="en-US" altLang="zh-TW" b="1" dirty="0" err="1"/>
              <a:t>UciNetIDs</a:t>
            </a:r>
            <a:r>
              <a:rPr lang="en-US" altLang="zh-TW" b="1" dirty="0"/>
              <a:t>: fangqil2</a:t>
            </a:r>
            <a:endParaRPr lang="en-US" altLang="zh-TW" dirty="0"/>
          </a:p>
          <a:p>
            <a:r>
              <a:rPr lang="en-US" altLang="zh-TW" b="1" dirty="0" err="1"/>
              <a:t>Te-Chih</a:t>
            </a:r>
            <a:r>
              <a:rPr lang="en-US" altLang="zh-TW" b="1" dirty="0"/>
              <a:t> Chen       76285429  </a:t>
            </a:r>
            <a:r>
              <a:rPr lang="en-US" altLang="zh-TW" b="1" dirty="0" err="1"/>
              <a:t>UciNetIDs</a:t>
            </a:r>
            <a:r>
              <a:rPr lang="en-US" altLang="zh-TW" b="1" dirty="0"/>
              <a:t>: </a:t>
            </a:r>
            <a:r>
              <a:rPr lang="en-US" altLang="zh-TW" b="1" dirty="0" err="1"/>
              <a:t>techihc</a:t>
            </a:r>
            <a:r>
              <a:rPr lang="en-US" altLang="zh-TW" b="1" dirty="0"/>
              <a:t> </a:t>
            </a:r>
            <a:endParaRPr lang="en-US" altLang="zh-TW" dirty="0"/>
          </a:p>
          <a:p>
            <a:r>
              <a:rPr lang="en-US" altLang="zh-TW" b="1" dirty="0" err="1"/>
              <a:t>Jia</a:t>
            </a:r>
            <a:r>
              <a:rPr lang="en-US" altLang="zh-TW" b="1" dirty="0"/>
              <a:t>-Wei Chiang    43688514  </a:t>
            </a:r>
            <a:r>
              <a:rPr lang="en-US" altLang="zh-TW" b="1" dirty="0" err="1"/>
              <a:t>UciNetIDs</a:t>
            </a:r>
            <a:r>
              <a:rPr lang="en-US" altLang="zh-TW" b="1" dirty="0"/>
              <a:t>:  jiawec5</a:t>
            </a:r>
            <a:endParaRPr lang="en-US" altLang="zh-TW" dirty="0"/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77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8E1A-63C3-D44E-9A81-A3121B9D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1" y="351823"/>
            <a:ext cx="7886700" cy="745457"/>
          </a:xfrm>
        </p:spPr>
        <p:txBody>
          <a:bodyPr>
            <a:normAutofit/>
          </a:bodyPr>
          <a:lstStyle/>
          <a:p>
            <a:r>
              <a:rPr lang="en-US" sz="3200" b="1" dirty="0"/>
              <a:t>Definition for </a:t>
            </a:r>
            <a:r>
              <a:rPr lang="en-US" sz="3200" b="1" dirty="0" err="1"/>
              <a:t>IoT</a:t>
            </a:r>
            <a:r>
              <a:rPr lang="en-US" sz="3200" b="1" dirty="0"/>
              <a:t> island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066C6-20CB-8F44-913C-9C6AAAF68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21" y="2830406"/>
            <a:ext cx="4755903" cy="319041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005A77-E1D4-864A-BA5F-8CF9A6B5BBBC}"/>
              </a:ext>
            </a:extLst>
          </p:cNvPr>
          <p:cNvSpPr txBox="1">
            <a:spLocks/>
          </p:cNvSpPr>
          <p:nvPr/>
        </p:nvSpPr>
        <p:spPr>
          <a:xfrm>
            <a:off x="379246" y="1129944"/>
            <a:ext cx="8085133" cy="1112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Local networks of </a:t>
            </a:r>
            <a:r>
              <a:rPr lang="en-US" dirty="0" err="1"/>
              <a:t>IoT</a:t>
            </a:r>
            <a:r>
              <a:rPr lang="en-US" dirty="0"/>
              <a:t> devices operating in disconnected modes (are isolated with outside network) due to the loss of network infrastructures</a:t>
            </a:r>
            <a:r>
              <a:rPr lang="zh-Hans" altLang="en-US" dirty="0"/>
              <a:t> </a:t>
            </a:r>
            <a:r>
              <a:rPr lang="en-US" altLang="zh-Hans" dirty="0"/>
              <a:t>to achieve the connectivity </a:t>
            </a:r>
            <a:r>
              <a:rPr lang="en-US" dirty="0"/>
              <a:t>to data processing center or cloud platforms.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altLang="zh-Han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02B19-453F-CF45-9032-2ED919DE0898}"/>
              </a:ext>
            </a:extLst>
          </p:cNvPr>
          <p:cNvSpPr/>
          <p:nvPr/>
        </p:nvSpPr>
        <p:spPr>
          <a:xfrm>
            <a:off x="379246" y="3418712"/>
            <a:ext cx="3504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/>
              <a:t>-&gt; Objective : Transmitting  sensing data to the network access points ( data upload point) . </a:t>
            </a:r>
          </a:p>
          <a:p>
            <a:r>
              <a:rPr lang="en-US" altLang="zh-Hans" dirty="0"/>
              <a:t>-&gt; Solution : Deploying data upload points into </a:t>
            </a:r>
            <a:r>
              <a:rPr lang="en-US" altLang="zh-Hans" dirty="0" err="1"/>
              <a:t>IoT</a:t>
            </a:r>
            <a:r>
              <a:rPr lang="en-US" altLang="zh-Hans" dirty="0"/>
              <a:t> island which can cover all monitoring area. </a:t>
            </a:r>
          </a:p>
          <a:p>
            <a:r>
              <a:rPr lang="en-US" altLang="zh-Hans" dirty="0"/>
              <a:t>-&gt; Optimization : Minimizing the cost of the upload point deployment within delay tolerance threshold.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0DB7B4-83E1-C94C-81EC-2485AD1B8586}"/>
              </a:ext>
            </a:extLst>
          </p:cNvPr>
          <p:cNvSpPr txBox="1">
            <a:spLocks/>
          </p:cNvSpPr>
          <p:nvPr/>
        </p:nvSpPr>
        <p:spPr>
          <a:xfrm>
            <a:off x="379246" y="2428353"/>
            <a:ext cx="5802556" cy="80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/>
              <a:t>Objective and solution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26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00EB-A066-4141-B23C-4B778497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1" y="176459"/>
            <a:ext cx="8533397" cy="6520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</a:t>
            </a:r>
            <a:r>
              <a:rPr lang="en-US" altLang="zh-Hans" b="1" dirty="0"/>
              <a:t>c</a:t>
            </a:r>
            <a:r>
              <a:rPr lang="en-US" b="1" dirty="0"/>
              <a:t>teristics of </a:t>
            </a:r>
            <a:r>
              <a:rPr lang="en-US" altLang="zh-Hans" b="1" dirty="0"/>
              <a:t>o</a:t>
            </a:r>
            <a:r>
              <a:rPr lang="en-US" b="1" dirty="0"/>
              <a:t>ur working scenario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08AFA-BB55-EB4D-AAEF-D62B2AA4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387" y="938464"/>
            <a:ext cx="6816963" cy="19611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Hans" dirty="0"/>
              <a:t>Sensors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deployed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certain</a:t>
            </a:r>
            <a:r>
              <a:rPr lang="zh-Hans" altLang="en-US" dirty="0"/>
              <a:t> </a:t>
            </a:r>
            <a:r>
              <a:rPr lang="en-US" altLang="zh-Hans" dirty="0"/>
              <a:t>area.</a:t>
            </a:r>
            <a:r>
              <a:rPr lang="zh-Hans" altLang="en-US" dirty="0"/>
              <a:t> </a:t>
            </a:r>
            <a:endParaRPr lang="en-US" b="1" dirty="0"/>
          </a:p>
          <a:p>
            <a:r>
              <a:rPr lang="en-US" b="1" dirty="0"/>
              <a:t>Clustering method </a:t>
            </a:r>
            <a:r>
              <a:rPr lang="en-US" dirty="0"/>
              <a:t>: rendezvous-based  approach, in which mobile sink can communicate the rendezvous point directly. </a:t>
            </a:r>
          </a:p>
          <a:p>
            <a:r>
              <a:rPr lang="en-US" dirty="0"/>
              <a:t>The </a:t>
            </a:r>
            <a:r>
              <a:rPr lang="en-US" b="1" dirty="0"/>
              <a:t>routes</a:t>
            </a:r>
            <a:r>
              <a:rPr lang="en-US" dirty="0"/>
              <a:t> and the </a:t>
            </a:r>
            <a:r>
              <a:rPr lang="en-US" b="1" dirty="0"/>
              <a:t>schedules</a:t>
            </a:r>
            <a:r>
              <a:rPr lang="en-US" dirty="0"/>
              <a:t> of buses are </a:t>
            </a:r>
            <a:r>
              <a:rPr lang="en-US" b="1" dirty="0"/>
              <a:t>predefined</a:t>
            </a:r>
            <a:r>
              <a:rPr lang="en-US" dirty="0"/>
              <a:t>. </a:t>
            </a:r>
            <a:endParaRPr lang="en-US" altLang="zh-Hans" dirty="0"/>
          </a:p>
          <a:p>
            <a:r>
              <a:rPr lang="en-US" dirty="0"/>
              <a:t>Mounting the data collector on the public buses which act as the </a:t>
            </a:r>
            <a:r>
              <a:rPr lang="en-US" b="1" dirty="0"/>
              <a:t>mobile sinks.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77B4-6D9F-D143-A428-471D167B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95" y="2562728"/>
            <a:ext cx="3497838" cy="3874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0B5F9-EBF4-7A4E-8579-5C0E21286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2" y="3313921"/>
            <a:ext cx="4182240" cy="25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9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8368-6A1C-ED45-AEEE-621C051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115051"/>
            <a:ext cx="7886700" cy="1015918"/>
          </a:xfrm>
        </p:spPr>
        <p:txBody>
          <a:bodyPr/>
          <a:lstStyle/>
          <a:p>
            <a:r>
              <a:rPr lang="en-US" b="1" dirty="0"/>
              <a:t>Setting simulation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2DFC-FEBA-2D43-B176-80F4F430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65" y="1130969"/>
            <a:ext cx="7886700" cy="1759785"/>
          </a:xfrm>
        </p:spPr>
        <p:txBody>
          <a:bodyPr>
            <a:normAutofit/>
          </a:bodyPr>
          <a:lstStyle/>
          <a:p>
            <a:r>
              <a:rPr lang="en-US" sz="1800" dirty="0"/>
              <a:t>1. Simulating the routes of mobile sinks (based on real bus routes). </a:t>
            </a:r>
          </a:p>
          <a:p>
            <a:r>
              <a:rPr lang="en-US" sz="1800" dirty="0"/>
              <a:t>2. Sensor clustering</a:t>
            </a:r>
            <a:r>
              <a:rPr lang="en-US" altLang="zh-Hans" sz="1800" b="1" dirty="0">
                <a:solidFill>
                  <a:srgbClr val="000000"/>
                </a:solidFill>
                <a:cs typeface="Times New Roman" panose="02020603050405020304" pitchFamily="18" charset="0"/>
                <a:sym typeface="Helvetica Neue"/>
              </a:rPr>
              <a:t> using  Rendezvous</a:t>
            </a:r>
            <a:r>
              <a:rPr lang="en-US" altLang="zh-Hans" sz="1800" b="1" dirty="0">
                <a:cs typeface="Times New Roman" panose="02020603050405020304" pitchFamily="18" charset="0"/>
              </a:rPr>
              <a:t>-based approach. </a:t>
            </a:r>
            <a:endParaRPr lang="en-US" sz="1800" dirty="0"/>
          </a:p>
          <a:p>
            <a:r>
              <a:rPr lang="en-US" sz="1800" dirty="0"/>
              <a:t>3. Mobile sinks gathering data from RPs. </a:t>
            </a:r>
          </a:p>
          <a:p>
            <a:r>
              <a:rPr lang="en-US" sz="1800" dirty="0"/>
              <a:t>4. Mobile sinks upload data to upload point ( network access point 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46AE4-8B1A-1E4E-AEF7-729AE3FA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4" y="2974975"/>
            <a:ext cx="6380078" cy="38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8368-6A1C-ED45-AEEE-621C051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115051"/>
            <a:ext cx="7886700" cy="1015918"/>
          </a:xfrm>
        </p:spPr>
        <p:txBody>
          <a:bodyPr/>
          <a:lstStyle/>
          <a:p>
            <a:r>
              <a:rPr lang="en-US" altLang="zh-TW" b="1" dirty="0"/>
              <a:t>Mobility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960120"/>
            <a:ext cx="63550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2D8C-CD45-204A-BE64-C6CE065E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b="1" dirty="0"/>
              <a:t>Process of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5378-9223-5648-960A-CFF7C8B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Definitions of different points on the bus route map</a:t>
            </a:r>
          </a:p>
          <a:p>
            <a:pPr marL="0" indent="0" fontAlgn="base">
              <a:buNone/>
            </a:pPr>
            <a:r>
              <a:rPr lang="en-US" dirty="0"/>
              <a:t>	- STA: clustering sensor nodes</a:t>
            </a:r>
          </a:p>
          <a:p>
            <a:pPr marL="0" indent="0" fontAlgn="base">
              <a:buNone/>
            </a:pPr>
            <a:r>
              <a:rPr lang="en-US" dirty="0"/>
              <a:t>	- AP: cluster head</a:t>
            </a:r>
          </a:p>
          <a:p>
            <a:pPr marL="0" indent="0" fontAlgn="base">
              <a:buNone/>
            </a:pPr>
            <a:r>
              <a:rPr lang="en-US" dirty="0"/>
              <a:t>	- MS: mobile sink</a:t>
            </a:r>
          </a:p>
          <a:p>
            <a:pPr marL="0" indent="0" fontAlgn="base">
              <a:buNone/>
            </a:pPr>
            <a:r>
              <a:rPr lang="en-US" dirty="0"/>
              <a:t>	- UP: upload point</a:t>
            </a:r>
          </a:p>
          <a:p>
            <a:r>
              <a:rPr lang="en-US" dirty="0"/>
              <a:t>STA → AP → MS → UP</a:t>
            </a:r>
          </a:p>
          <a:p>
            <a:r>
              <a:rPr lang="en-US" dirty="0"/>
              <a:t>Clustering transmission: STA → AP</a:t>
            </a:r>
          </a:p>
          <a:p>
            <a:r>
              <a:rPr lang="en-US" dirty="0"/>
              <a:t>Point-to-point transmission</a:t>
            </a:r>
          </a:p>
          <a:p>
            <a:pPr marL="0" indent="0">
              <a:buNone/>
            </a:pPr>
            <a:r>
              <a:rPr lang="en-US" dirty="0"/>
              <a:t>	- Sending packets</a:t>
            </a:r>
          </a:p>
          <a:p>
            <a:pPr marL="0" indent="0">
              <a:buNone/>
            </a:pPr>
            <a:r>
              <a:rPr lang="en-US" dirty="0"/>
              <a:t>	- Receiving packets</a:t>
            </a:r>
          </a:p>
        </p:txBody>
      </p:sp>
    </p:spTree>
    <p:extLst>
      <p:ext uri="{BB962C8B-B14F-4D97-AF65-F5344CB8AC3E}">
        <p14:creationId xmlns:p14="http://schemas.microsoft.com/office/powerpoint/2010/main" val="4226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8368-6A1C-ED45-AEEE-621C051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7" y="115051"/>
            <a:ext cx="7886700" cy="1015918"/>
          </a:xfrm>
        </p:spPr>
        <p:txBody>
          <a:bodyPr/>
          <a:lstStyle/>
          <a:p>
            <a:r>
              <a:rPr lang="en-US" altLang="zh-TW" b="1" dirty="0"/>
              <a:t>Results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" y="1720053"/>
            <a:ext cx="7831618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080-0222-F34C-9504-93C24F4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"/>
            <a:ext cx="7886700" cy="1325563"/>
          </a:xfrm>
        </p:spPr>
        <p:txBody>
          <a:bodyPr/>
          <a:lstStyle/>
          <a:p>
            <a:r>
              <a:rPr lang="en-US" b="1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D2F5-1657-DF44-8DB2-FF2945F5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Buses carrying MS may leave the bounded area</a:t>
            </a:r>
          </a:p>
          <a:p>
            <a:r>
              <a:rPr lang="en-US" dirty="0"/>
              <a:t>Prioritized data</a:t>
            </a:r>
          </a:p>
          <a:p>
            <a:r>
              <a:rPr lang="en-US" dirty="0"/>
              <a:t>Limited buffer capacity</a:t>
            </a:r>
          </a:p>
        </p:txBody>
      </p:sp>
    </p:spTree>
    <p:extLst>
      <p:ext uri="{BB962C8B-B14F-4D97-AF65-F5344CB8AC3E}">
        <p14:creationId xmlns:p14="http://schemas.microsoft.com/office/powerpoint/2010/main" val="386299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240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新細明體</vt:lpstr>
      <vt:lpstr>Arial</vt:lpstr>
      <vt:lpstr>Calibri</vt:lpstr>
      <vt:lpstr>Calibri Light</vt:lpstr>
      <vt:lpstr>Helvetica Neue</vt:lpstr>
      <vt:lpstr>Times New Roman</vt:lpstr>
      <vt:lpstr>Office Theme</vt:lpstr>
      <vt:lpstr>Simulation for Data collection and uploading in IoT island </vt:lpstr>
      <vt:lpstr>Definition for IoT island </vt:lpstr>
      <vt:lpstr>Characteristics of our working scenario </vt:lpstr>
      <vt:lpstr>Setting simulation  </vt:lpstr>
      <vt:lpstr>Mobility</vt:lpstr>
      <vt:lpstr>Process of data transmission</vt:lpstr>
      <vt:lpstr>Results</vt:lpstr>
      <vt:lpstr>Future works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方琪 刘</dc:creator>
  <cp:lastModifiedBy>ChenAnnie</cp:lastModifiedBy>
  <cp:revision>7</cp:revision>
  <dcterms:created xsi:type="dcterms:W3CDTF">2018-06-04T06:28:38Z</dcterms:created>
  <dcterms:modified xsi:type="dcterms:W3CDTF">2018-06-12T19:04:37Z</dcterms:modified>
</cp:coreProperties>
</file>