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12"/>
  </p:notesMasterIdLst>
  <p:handoutMasterIdLst>
    <p:handoutMasterId r:id="rId13"/>
  </p:handoutMasterIdLst>
  <p:sldIdLst>
    <p:sldId id="256" r:id="rId5"/>
    <p:sldId id="258" r:id="rId6"/>
    <p:sldId id="278" r:id="rId7"/>
    <p:sldId id="280" r:id="rId8"/>
    <p:sldId id="283" r:id="rId9"/>
    <p:sldId id="281"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2E9A0-1155-4C77-9553-8D17C3AEC178}" v="8" dt="2024-06-15T17:18:29.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0655" autoAdjust="0"/>
  </p:normalViewPr>
  <p:slideViewPr>
    <p:cSldViewPr snapToGrid="0">
      <p:cViewPr varScale="1">
        <p:scale>
          <a:sx n="75" d="100"/>
          <a:sy n="75" d="100"/>
        </p:scale>
        <p:origin x="9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J" userId="f8cd4731f14b3279" providerId="LiveId" clId="{AA52E9A0-1155-4C77-9553-8D17C3AEC178}"/>
    <pc:docChg chg="custSel addSld delSld modSld">
      <pc:chgData name="J J" userId="f8cd4731f14b3279" providerId="LiveId" clId="{AA52E9A0-1155-4C77-9553-8D17C3AEC178}" dt="2024-06-15T17:19:44.877" v="1369" actId="20577"/>
      <pc:docMkLst>
        <pc:docMk/>
      </pc:docMkLst>
      <pc:sldChg chg="addSp modSp mod">
        <pc:chgData name="J J" userId="f8cd4731f14b3279" providerId="LiveId" clId="{AA52E9A0-1155-4C77-9553-8D17C3AEC178}" dt="2024-06-15T17:18:14.275" v="1096" actId="1076"/>
        <pc:sldMkLst>
          <pc:docMk/>
          <pc:sldMk cId="2586058810" sldId="256"/>
        </pc:sldMkLst>
        <pc:spChg chg="add mod">
          <ac:chgData name="J J" userId="f8cd4731f14b3279" providerId="LiveId" clId="{AA52E9A0-1155-4C77-9553-8D17C3AEC178}" dt="2024-06-15T17:18:14.275" v="1096" actId="1076"/>
          <ac:spMkLst>
            <pc:docMk/>
            <pc:sldMk cId="2586058810" sldId="256"/>
            <ac:spMk id="4" creationId="{C80B9597-BEC7-5073-E351-89D1E1746144}"/>
          </ac:spMkLst>
        </pc:spChg>
      </pc:sldChg>
      <pc:sldChg chg="del">
        <pc:chgData name="J J" userId="f8cd4731f14b3279" providerId="LiveId" clId="{AA52E9A0-1155-4C77-9553-8D17C3AEC178}" dt="2024-06-15T17:17:40.182" v="1044" actId="2696"/>
        <pc:sldMkLst>
          <pc:docMk/>
          <pc:sldMk cId="1969787568" sldId="271"/>
        </pc:sldMkLst>
      </pc:sldChg>
      <pc:sldChg chg="modSp mod">
        <pc:chgData name="J J" userId="f8cd4731f14b3279" providerId="LiveId" clId="{AA52E9A0-1155-4C77-9553-8D17C3AEC178}" dt="2024-06-15T16:43:37.403" v="326" actId="108"/>
        <pc:sldMkLst>
          <pc:docMk/>
          <pc:sldMk cId="608796113" sldId="278"/>
        </pc:sldMkLst>
        <pc:spChg chg="mod">
          <ac:chgData name="J J" userId="f8cd4731f14b3279" providerId="LiveId" clId="{AA52E9A0-1155-4C77-9553-8D17C3AEC178}" dt="2024-06-15T16:43:37.403" v="326" actId="108"/>
          <ac:spMkLst>
            <pc:docMk/>
            <pc:sldMk cId="608796113" sldId="278"/>
            <ac:spMk id="3" creationId="{5828E094-F7F8-BBF8-9AC4-F13B8AC35141}"/>
          </ac:spMkLst>
        </pc:spChg>
      </pc:sldChg>
      <pc:sldChg chg="addSp modSp mod">
        <pc:chgData name="J J" userId="f8cd4731f14b3279" providerId="LiveId" clId="{AA52E9A0-1155-4C77-9553-8D17C3AEC178}" dt="2024-06-15T16:43:13.596" v="325" actId="1076"/>
        <pc:sldMkLst>
          <pc:docMk/>
          <pc:sldMk cId="334696707" sldId="280"/>
        </pc:sldMkLst>
        <pc:spChg chg="mod">
          <ac:chgData name="J J" userId="f8cd4731f14b3279" providerId="LiveId" clId="{AA52E9A0-1155-4C77-9553-8D17C3AEC178}" dt="2024-06-15T16:39:37.894" v="42" actId="1035"/>
          <ac:spMkLst>
            <pc:docMk/>
            <pc:sldMk cId="334696707" sldId="280"/>
            <ac:spMk id="2" creationId="{566C97BE-403B-122E-90D1-2788978A0B6F}"/>
          </ac:spMkLst>
        </pc:spChg>
        <pc:spChg chg="add mod">
          <ac:chgData name="J J" userId="f8cd4731f14b3279" providerId="LiveId" clId="{AA52E9A0-1155-4C77-9553-8D17C3AEC178}" dt="2024-06-15T16:43:13.596" v="325" actId="1076"/>
          <ac:spMkLst>
            <pc:docMk/>
            <pc:sldMk cId="334696707" sldId="280"/>
            <ac:spMk id="8" creationId="{2E82C577-DE36-C947-4DDB-41EAF4B5AFB7}"/>
          </ac:spMkLst>
        </pc:spChg>
        <pc:picChg chg="add mod">
          <ac:chgData name="J J" userId="f8cd4731f14b3279" providerId="LiveId" clId="{AA52E9A0-1155-4C77-9553-8D17C3AEC178}" dt="2024-06-15T16:39:30.549" v="21" actId="1076"/>
          <ac:picMkLst>
            <pc:docMk/>
            <pc:sldMk cId="334696707" sldId="280"/>
            <ac:picMk id="4" creationId="{86A44863-339F-FC1E-CF10-4620C770A0D7}"/>
          </ac:picMkLst>
        </pc:picChg>
        <pc:picChg chg="add mod">
          <ac:chgData name="J J" userId="f8cd4731f14b3279" providerId="LiveId" clId="{AA52E9A0-1155-4C77-9553-8D17C3AEC178}" dt="2024-06-15T16:39:43.707" v="60" actId="1035"/>
          <ac:picMkLst>
            <pc:docMk/>
            <pc:sldMk cId="334696707" sldId="280"/>
            <ac:picMk id="6" creationId="{E883BC2B-B6B2-1F55-C334-0A2AC121A11C}"/>
          </ac:picMkLst>
        </pc:picChg>
      </pc:sldChg>
      <pc:sldChg chg="addSp delSp modSp mod">
        <pc:chgData name="J J" userId="f8cd4731f14b3279" providerId="LiveId" clId="{AA52E9A0-1155-4C77-9553-8D17C3AEC178}" dt="2024-06-15T17:17:11.158" v="1029" actId="1076"/>
        <pc:sldMkLst>
          <pc:docMk/>
          <pc:sldMk cId="103458723" sldId="281"/>
        </pc:sldMkLst>
        <pc:spChg chg="mod ord">
          <ac:chgData name="J J" userId="f8cd4731f14b3279" providerId="LiveId" clId="{AA52E9A0-1155-4C77-9553-8D17C3AEC178}" dt="2024-06-15T17:16:54.675" v="1027" actId="1076"/>
          <ac:spMkLst>
            <pc:docMk/>
            <pc:sldMk cId="103458723" sldId="281"/>
            <ac:spMk id="2" creationId="{A95E2E6A-35EC-1B8E-0FD7-8C67870ACA64}"/>
          </ac:spMkLst>
        </pc:spChg>
        <pc:spChg chg="add mod">
          <ac:chgData name="J J" userId="f8cd4731f14b3279" providerId="LiveId" clId="{AA52E9A0-1155-4C77-9553-8D17C3AEC178}" dt="2024-06-15T17:16:34.850" v="1023" actId="1076"/>
          <ac:spMkLst>
            <pc:docMk/>
            <pc:sldMk cId="103458723" sldId="281"/>
            <ac:spMk id="3" creationId="{6028237E-D06D-A2C2-4F48-4B3AC060F119}"/>
          </ac:spMkLst>
        </pc:spChg>
        <pc:spChg chg="del mod">
          <ac:chgData name="J J" userId="f8cd4731f14b3279" providerId="LiveId" clId="{AA52E9A0-1155-4C77-9553-8D17C3AEC178}" dt="2024-06-15T17:15:08.980" v="827" actId="478"/>
          <ac:spMkLst>
            <pc:docMk/>
            <pc:sldMk cId="103458723" sldId="281"/>
            <ac:spMk id="8" creationId="{8F44A959-C2BB-9170-C99C-1A2EDB71B994}"/>
          </ac:spMkLst>
        </pc:spChg>
        <pc:spChg chg="del">
          <ac:chgData name="J J" userId="f8cd4731f14b3279" providerId="LiveId" clId="{AA52E9A0-1155-4C77-9553-8D17C3AEC178}" dt="2024-06-15T17:15:01.358" v="822" actId="478"/>
          <ac:spMkLst>
            <pc:docMk/>
            <pc:sldMk cId="103458723" sldId="281"/>
            <ac:spMk id="12" creationId="{554B61B9-26F6-B304-92CD-03053DAAF2A8}"/>
          </ac:spMkLst>
        </pc:spChg>
        <pc:spChg chg="del">
          <ac:chgData name="J J" userId="f8cd4731f14b3279" providerId="LiveId" clId="{AA52E9A0-1155-4C77-9553-8D17C3AEC178}" dt="2024-06-15T17:15:06.059" v="825" actId="478"/>
          <ac:spMkLst>
            <pc:docMk/>
            <pc:sldMk cId="103458723" sldId="281"/>
            <ac:spMk id="14" creationId="{CB9F9E8B-42CD-AC26-AFC9-F1F66695693B}"/>
          </ac:spMkLst>
        </pc:spChg>
        <pc:spChg chg="del">
          <ac:chgData name="J J" userId="f8cd4731f14b3279" providerId="LiveId" clId="{AA52E9A0-1155-4C77-9553-8D17C3AEC178}" dt="2024-06-15T17:15:04.077" v="823" actId="478"/>
          <ac:spMkLst>
            <pc:docMk/>
            <pc:sldMk cId="103458723" sldId="281"/>
            <ac:spMk id="35" creationId="{EDBE6233-75E9-40D1-968F-58CA9AD0FF50}"/>
          </ac:spMkLst>
        </pc:spChg>
        <pc:spChg chg="del">
          <ac:chgData name="J J" userId="f8cd4731f14b3279" providerId="LiveId" clId="{AA52E9A0-1155-4C77-9553-8D17C3AEC178}" dt="2024-06-15T17:15:05.154" v="824" actId="478"/>
          <ac:spMkLst>
            <pc:docMk/>
            <pc:sldMk cId="103458723" sldId="281"/>
            <ac:spMk id="50" creationId="{8F6B2AE9-DDE4-FD99-A235-3B39EEE21481}"/>
          </ac:spMkLst>
        </pc:spChg>
        <pc:picChg chg="add mod">
          <ac:chgData name="J J" userId="f8cd4731f14b3279" providerId="LiveId" clId="{AA52E9A0-1155-4C77-9553-8D17C3AEC178}" dt="2024-06-15T17:17:11.158" v="1029" actId="1076"/>
          <ac:picMkLst>
            <pc:docMk/>
            <pc:sldMk cId="103458723" sldId="281"/>
            <ac:picMk id="5" creationId="{991961B0-B81F-050E-C3CA-2DB194471414}"/>
          </ac:picMkLst>
        </pc:picChg>
      </pc:sldChg>
      <pc:sldChg chg="addSp delSp modSp mod">
        <pc:chgData name="J J" userId="f8cd4731f14b3279" providerId="LiveId" clId="{AA52E9A0-1155-4C77-9553-8D17C3AEC178}" dt="2024-06-15T17:19:44.877" v="1369" actId="20577"/>
        <pc:sldMkLst>
          <pc:docMk/>
          <pc:sldMk cId="636929804" sldId="282"/>
        </pc:sldMkLst>
        <pc:spChg chg="mod">
          <ac:chgData name="J J" userId="f8cd4731f14b3279" providerId="LiveId" clId="{AA52E9A0-1155-4C77-9553-8D17C3AEC178}" dt="2024-06-15T17:17:29.590" v="1039" actId="20577"/>
          <ac:spMkLst>
            <pc:docMk/>
            <pc:sldMk cId="636929804" sldId="282"/>
            <ac:spMk id="2" creationId="{8B27D9B3-B64F-656A-0D99-161A6C0F518F}"/>
          </ac:spMkLst>
        </pc:spChg>
        <pc:spChg chg="add mod">
          <ac:chgData name="J J" userId="f8cd4731f14b3279" providerId="LiveId" clId="{AA52E9A0-1155-4C77-9553-8D17C3AEC178}" dt="2024-06-15T17:19:44.877" v="1369" actId="20577"/>
          <ac:spMkLst>
            <pc:docMk/>
            <pc:sldMk cId="636929804" sldId="282"/>
            <ac:spMk id="3" creationId="{E32F2CB7-4DA3-D3DA-07BB-1BD5C3A21880}"/>
          </ac:spMkLst>
        </pc:spChg>
        <pc:spChg chg="del">
          <ac:chgData name="J J" userId="f8cd4731f14b3279" providerId="LiveId" clId="{AA52E9A0-1155-4C77-9553-8D17C3AEC178}" dt="2024-06-15T17:17:36.865" v="1043" actId="478"/>
          <ac:spMkLst>
            <pc:docMk/>
            <pc:sldMk cId="636929804" sldId="282"/>
            <ac:spMk id="13" creationId="{7E5B6E40-3A7D-ACF7-AA38-25977D322D81}"/>
          </ac:spMkLst>
        </pc:spChg>
        <pc:spChg chg="del">
          <ac:chgData name="J J" userId="f8cd4731f14b3279" providerId="LiveId" clId="{AA52E9A0-1155-4C77-9553-8D17C3AEC178}" dt="2024-06-15T17:17:33.079" v="1040" actId="478"/>
          <ac:spMkLst>
            <pc:docMk/>
            <pc:sldMk cId="636929804" sldId="282"/>
            <ac:spMk id="14" creationId="{5112969F-EB84-49D5-7100-1FB28870FB30}"/>
          </ac:spMkLst>
        </pc:spChg>
        <pc:spChg chg="del">
          <ac:chgData name="J J" userId="f8cd4731f14b3279" providerId="LiveId" clId="{AA52E9A0-1155-4C77-9553-8D17C3AEC178}" dt="2024-06-15T17:17:34.376" v="1041" actId="478"/>
          <ac:spMkLst>
            <pc:docMk/>
            <pc:sldMk cId="636929804" sldId="282"/>
            <ac:spMk id="15" creationId="{A536BD54-EFA1-25A2-9F04-4F22C36E2A5D}"/>
          </ac:spMkLst>
        </pc:spChg>
        <pc:spChg chg="del">
          <ac:chgData name="J J" userId="f8cd4731f14b3279" providerId="LiveId" clId="{AA52E9A0-1155-4C77-9553-8D17C3AEC178}" dt="2024-06-15T17:17:35.672" v="1042" actId="478"/>
          <ac:spMkLst>
            <pc:docMk/>
            <pc:sldMk cId="636929804" sldId="282"/>
            <ac:spMk id="36" creationId="{E71298F0-74F1-FECA-0F02-495F9A2EBA7B}"/>
          </ac:spMkLst>
        </pc:spChg>
      </pc:sldChg>
      <pc:sldChg chg="addSp delSp modSp add mod setBg delDesignElem">
        <pc:chgData name="J J" userId="f8cd4731f14b3279" providerId="LiveId" clId="{AA52E9A0-1155-4C77-9553-8D17C3AEC178}" dt="2024-06-15T17:12:22.454" v="807" actId="20577"/>
        <pc:sldMkLst>
          <pc:docMk/>
          <pc:sldMk cId="567529968" sldId="283"/>
        </pc:sldMkLst>
        <pc:spChg chg="del mod ord">
          <ac:chgData name="J J" userId="f8cd4731f14b3279" providerId="LiveId" clId="{AA52E9A0-1155-4C77-9553-8D17C3AEC178}" dt="2024-06-15T16:56:39.736" v="329" actId="478"/>
          <ac:spMkLst>
            <pc:docMk/>
            <pc:sldMk cId="567529968" sldId="283"/>
            <ac:spMk id="2" creationId="{566C97BE-403B-122E-90D1-2788978A0B6F}"/>
          </ac:spMkLst>
        </pc:spChg>
        <pc:spChg chg="add mod">
          <ac:chgData name="J J" userId="f8cd4731f14b3279" providerId="LiveId" clId="{AA52E9A0-1155-4C77-9553-8D17C3AEC178}" dt="2024-06-15T16:56:45.238" v="330" actId="1076"/>
          <ac:spMkLst>
            <pc:docMk/>
            <pc:sldMk cId="567529968" sldId="283"/>
            <ac:spMk id="3" creationId="{19FA1832-83CE-9F26-5212-F1C90905B348}"/>
          </ac:spMkLst>
        </pc:spChg>
        <pc:spChg chg="mod">
          <ac:chgData name="J J" userId="f8cd4731f14b3279" providerId="LiveId" clId="{AA52E9A0-1155-4C77-9553-8D17C3AEC178}" dt="2024-06-15T17:12:22.454" v="807" actId="20577"/>
          <ac:spMkLst>
            <pc:docMk/>
            <pc:sldMk cId="567529968" sldId="283"/>
            <ac:spMk id="8" creationId="{2E82C577-DE36-C947-4DDB-41EAF4B5AFB7}"/>
          </ac:spMkLst>
        </pc:spChg>
        <pc:spChg chg="del">
          <ac:chgData name="J J" userId="f8cd4731f14b3279" providerId="LiveId" clId="{AA52E9A0-1155-4C77-9553-8D17C3AEC178}" dt="2024-06-15T16:42:30.890" v="321"/>
          <ac:spMkLst>
            <pc:docMk/>
            <pc:sldMk cId="567529968" sldId="283"/>
            <ac:spMk id="11" creationId="{4E50CAEE-CAC0-4F18-9593-F09A3338C1A8}"/>
          </ac:spMkLst>
        </pc:spChg>
        <pc:spChg chg="add">
          <ac:chgData name="J J" userId="f8cd4731f14b3279" providerId="LiveId" clId="{AA52E9A0-1155-4C77-9553-8D17C3AEC178}" dt="2024-06-15T16:42:42.014" v="322" actId="26606"/>
          <ac:spMkLst>
            <pc:docMk/>
            <pc:sldMk cId="567529968" sldId="283"/>
            <ac:spMk id="14" creationId="{5D2CA358-2EA6-49C2-AAEF-0C79C1F76265}"/>
          </ac:spMkLst>
        </pc:spChg>
        <pc:spChg chg="add del mod">
          <ac:chgData name="J J" userId="f8cd4731f14b3279" providerId="LiveId" clId="{AA52E9A0-1155-4C77-9553-8D17C3AEC178}" dt="2024-06-15T16:56:54.242" v="331" actId="478"/>
          <ac:spMkLst>
            <pc:docMk/>
            <pc:sldMk cId="567529968" sldId="283"/>
            <ac:spMk id="18" creationId="{F1021932-E934-FD35-FAF8-97B54F43E55F}"/>
          </ac:spMkLst>
        </pc:spChg>
        <pc:spChg chg="add del mod">
          <ac:chgData name="J J" userId="f8cd4731f14b3279" providerId="LiveId" clId="{AA52E9A0-1155-4C77-9553-8D17C3AEC178}" dt="2024-06-15T17:10:50.043" v="784" actId="478"/>
          <ac:spMkLst>
            <pc:docMk/>
            <pc:sldMk cId="567529968" sldId="283"/>
            <ac:spMk id="29" creationId="{FF5A723B-672C-D774-EA92-DE04C6B0C774}"/>
          </ac:spMkLst>
        </pc:spChg>
        <pc:spChg chg="add del mod">
          <ac:chgData name="J J" userId="f8cd4731f14b3279" providerId="LiveId" clId="{AA52E9A0-1155-4C77-9553-8D17C3AEC178}" dt="2024-06-15T17:11:42.953" v="793" actId="478"/>
          <ac:spMkLst>
            <pc:docMk/>
            <pc:sldMk cId="567529968" sldId="283"/>
            <ac:spMk id="30" creationId="{EE34304E-FC87-FC63-C16C-608D198A6A2F}"/>
          </ac:spMkLst>
        </pc:spChg>
        <pc:picChg chg="del mod ord">
          <ac:chgData name="J J" userId="f8cd4731f14b3279" providerId="LiveId" clId="{AA52E9A0-1155-4C77-9553-8D17C3AEC178}" dt="2024-06-15T17:06:53.443" v="720" actId="478"/>
          <ac:picMkLst>
            <pc:docMk/>
            <pc:sldMk cId="567529968" sldId="283"/>
            <ac:picMk id="4" creationId="{86A44863-339F-FC1E-CF10-4620C770A0D7}"/>
          </ac:picMkLst>
        </pc:picChg>
        <pc:picChg chg="del mod ord">
          <ac:chgData name="J J" userId="f8cd4731f14b3279" providerId="LiveId" clId="{AA52E9A0-1155-4C77-9553-8D17C3AEC178}" dt="2024-06-15T17:06:23.851" v="716" actId="478"/>
          <ac:picMkLst>
            <pc:docMk/>
            <pc:sldMk cId="567529968" sldId="283"/>
            <ac:picMk id="6" creationId="{E883BC2B-B6B2-1F55-C334-0A2AC121A11C}"/>
          </ac:picMkLst>
        </pc:picChg>
        <pc:picChg chg="del">
          <ac:chgData name="J J" userId="f8cd4731f14b3279" providerId="LiveId" clId="{AA52E9A0-1155-4C77-9553-8D17C3AEC178}" dt="2024-06-15T16:42:30.890" v="321"/>
          <ac:picMkLst>
            <pc:docMk/>
            <pc:sldMk cId="567529968" sldId="283"/>
            <ac:picMk id="7" creationId="{9A0F0AC6-A89F-416B-9FA4-48E664065E73}"/>
          </ac:picMkLst>
        </pc:picChg>
        <pc:picChg chg="del">
          <ac:chgData name="J J" userId="f8cd4731f14b3279" providerId="LiveId" clId="{AA52E9A0-1155-4C77-9553-8D17C3AEC178}" dt="2024-06-15T16:42:30.890" v="321"/>
          <ac:picMkLst>
            <pc:docMk/>
            <pc:sldMk cId="567529968" sldId="283"/>
            <ac:picMk id="9" creationId="{C31AA009-40AD-4098-8AE7-680CA35C6EAA}"/>
          </ac:picMkLst>
        </pc:picChg>
        <pc:picChg chg="add">
          <ac:chgData name="J J" userId="f8cd4731f14b3279" providerId="LiveId" clId="{AA52E9A0-1155-4C77-9553-8D17C3AEC178}" dt="2024-06-15T16:42:42.014" v="322" actId="26606"/>
          <ac:picMkLst>
            <pc:docMk/>
            <pc:sldMk cId="567529968" sldId="283"/>
            <ac:picMk id="10" creationId="{E1408BAF-1350-4BC5-9C72-82A08BB07B46}"/>
          </ac:picMkLst>
        </pc:picChg>
        <pc:picChg chg="add">
          <ac:chgData name="J J" userId="f8cd4731f14b3279" providerId="LiveId" clId="{AA52E9A0-1155-4C77-9553-8D17C3AEC178}" dt="2024-06-15T16:42:42.014" v="322" actId="26606"/>
          <ac:picMkLst>
            <pc:docMk/>
            <pc:sldMk cId="567529968" sldId="283"/>
            <ac:picMk id="12" creationId="{44E843C5-E258-463E-B6A7-03E24286BC8B}"/>
          </ac:picMkLst>
        </pc:picChg>
        <pc:picChg chg="del">
          <ac:chgData name="J J" userId="f8cd4731f14b3279" providerId="LiveId" clId="{AA52E9A0-1155-4C77-9553-8D17C3AEC178}" dt="2024-06-15T16:42:30.890" v="321"/>
          <ac:picMkLst>
            <pc:docMk/>
            <pc:sldMk cId="567529968" sldId="283"/>
            <ac:picMk id="13" creationId="{D2DA77D5-12C4-446D-AC72-A514960A553E}"/>
          </ac:picMkLst>
        </pc:picChg>
        <pc:picChg chg="del">
          <ac:chgData name="J J" userId="f8cd4731f14b3279" providerId="LiveId" clId="{AA52E9A0-1155-4C77-9553-8D17C3AEC178}" dt="2024-06-15T16:42:30.890" v="321"/>
          <ac:picMkLst>
            <pc:docMk/>
            <pc:sldMk cId="567529968" sldId="283"/>
            <ac:picMk id="15" creationId="{19E04E4F-6B32-4651-ACE0-DACABF1FC254}"/>
          </ac:picMkLst>
        </pc:picChg>
        <pc:picChg chg="add">
          <ac:chgData name="J J" userId="f8cd4731f14b3279" providerId="LiveId" clId="{AA52E9A0-1155-4C77-9553-8D17C3AEC178}" dt="2024-06-15T16:42:42.014" v="322" actId="26606"/>
          <ac:picMkLst>
            <pc:docMk/>
            <pc:sldMk cId="567529968" sldId="283"/>
            <ac:picMk id="16" creationId="{AAD74829-8970-4A28-B5F6-387E0E31383F}"/>
          </ac:picMkLst>
        </pc:picChg>
        <pc:picChg chg="del">
          <ac:chgData name="J J" userId="f8cd4731f14b3279" providerId="LiveId" clId="{AA52E9A0-1155-4C77-9553-8D17C3AEC178}" dt="2024-06-15T16:42:30.890" v="321"/>
          <ac:picMkLst>
            <pc:docMk/>
            <pc:sldMk cId="567529968" sldId="283"/>
            <ac:picMk id="17" creationId="{13D4F2B0-7771-46FC-9763-240E8F55F14D}"/>
          </ac:picMkLst>
        </pc:picChg>
        <pc:picChg chg="del">
          <ac:chgData name="J J" userId="f8cd4731f14b3279" providerId="LiveId" clId="{AA52E9A0-1155-4C77-9553-8D17C3AEC178}" dt="2024-06-15T16:42:30.890" v="321"/>
          <ac:picMkLst>
            <pc:docMk/>
            <pc:sldMk cId="567529968" sldId="283"/>
            <ac:picMk id="19" creationId="{6164F387-6750-4AFF-8A10-65C64D31ECA3}"/>
          </ac:picMkLst>
        </pc:picChg>
        <pc:picChg chg="add">
          <ac:chgData name="J J" userId="f8cd4731f14b3279" providerId="LiveId" clId="{AA52E9A0-1155-4C77-9553-8D17C3AEC178}" dt="2024-06-15T16:42:42.014" v="322" actId="26606"/>
          <ac:picMkLst>
            <pc:docMk/>
            <pc:sldMk cId="567529968" sldId="283"/>
            <ac:picMk id="21" creationId="{D976ACB9-C2D4-45C2-924A-2CF7CFF5112B}"/>
          </ac:picMkLst>
        </pc:picChg>
        <pc:picChg chg="add mod">
          <ac:chgData name="J J" userId="f8cd4731f14b3279" providerId="LiveId" clId="{AA52E9A0-1155-4C77-9553-8D17C3AEC178}" dt="2024-06-15T17:08:24.619" v="747" actId="1037"/>
          <ac:picMkLst>
            <pc:docMk/>
            <pc:sldMk cId="567529968" sldId="283"/>
            <ac:picMk id="22" creationId="{15F3193A-43E5-3ACF-17CD-EBD170469A55}"/>
          </ac:picMkLst>
        </pc:picChg>
        <pc:picChg chg="add mod">
          <ac:chgData name="J J" userId="f8cd4731f14b3279" providerId="LiveId" clId="{AA52E9A0-1155-4C77-9553-8D17C3AEC178}" dt="2024-06-15T17:08:24.619" v="747" actId="1037"/>
          <ac:picMkLst>
            <pc:docMk/>
            <pc:sldMk cId="567529968" sldId="283"/>
            <ac:picMk id="24" creationId="{2E0D81B1-BE50-F9B0-CCBD-1B69633D71C7}"/>
          </ac:picMkLst>
        </pc:picChg>
        <pc:picChg chg="add mod">
          <ac:chgData name="J J" userId="f8cd4731f14b3279" providerId="LiveId" clId="{AA52E9A0-1155-4C77-9553-8D17C3AEC178}" dt="2024-06-15T17:08:37.399" v="764" actId="14100"/>
          <ac:picMkLst>
            <pc:docMk/>
            <pc:sldMk cId="567529968" sldId="283"/>
            <ac:picMk id="26" creationId="{02E88CC1-7F80-0B95-3ADF-9C384F7A8EFC}"/>
          </ac:picMkLst>
        </pc:picChg>
        <pc:picChg chg="add mod">
          <ac:chgData name="J J" userId="f8cd4731f14b3279" providerId="LiveId" clId="{AA52E9A0-1155-4C77-9553-8D17C3AEC178}" dt="2024-06-15T17:09:24.148" v="767" actId="1076"/>
          <ac:picMkLst>
            <pc:docMk/>
            <pc:sldMk cId="567529968" sldId="283"/>
            <ac:picMk id="28" creationId="{97D9676E-7ABD-0BEA-293F-52DEFCB6FCBF}"/>
          </ac:picMkLst>
        </pc:picChg>
        <pc:cxnChg chg="add mod">
          <ac:chgData name="J J" userId="f8cd4731f14b3279" providerId="LiveId" clId="{AA52E9A0-1155-4C77-9553-8D17C3AEC178}" dt="2024-06-15T17:11:33.844" v="791" actId="1582"/>
          <ac:cxnSpMkLst>
            <pc:docMk/>
            <pc:sldMk cId="567529968" sldId="283"/>
            <ac:cxnSpMk id="32" creationId="{2AA5372A-E0C3-5391-119C-21CFA68E732C}"/>
          </ac:cxnSpMkLst>
        </pc:cxnChg>
        <pc:cxnChg chg="add mod">
          <ac:chgData name="J J" userId="f8cd4731f14b3279" providerId="LiveId" clId="{AA52E9A0-1155-4C77-9553-8D17C3AEC178}" dt="2024-06-15T17:12:00.158" v="796" actId="14100"/>
          <ac:cxnSpMkLst>
            <pc:docMk/>
            <pc:sldMk cId="567529968" sldId="283"/>
            <ac:cxnSpMk id="39" creationId="{14DB41AB-8FEC-457E-BC80-7DB8A55F8AE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11206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1769100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1818987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718408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46939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78727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572988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6668443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518320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2539387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389601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829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9928609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77158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2683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55316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4346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8825523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775182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859173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653984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711736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518780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268828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5">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42078156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5" r:id="rId19"/>
    <p:sldLayoutId id="2147483697" r:id="rId20"/>
    <p:sldLayoutId id="2147483698" r:id="rId21"/>
    <p:sldLayoutId id="2147483699" r:id="rId22"/>
    <p:sldLayoutId id="2147483700" r:id="rId23"/>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10.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13774" y="349957"/>
            <a:ext cx="10364452" cy="4041422"/>
          </a:xfrm>
        </p:spPr>
        <p:txBody>
          <a:bodyPr vert="horz" lIns="91440" tIns="45720" rIns="91440" bIns="45720" rtlCol="0" anchor="ctr">
            <a:normAutofit/>
          </a:bodyPr>
          <a:lstStyle/>
          <a:p>
            <a:pPr algn="ctr"/>
            <a:r>
              <a:rPr lang="en-US" sz="8000" dirty="0"/>
              <a:t>KEEP IT DRY</a:t>
            </a:r>
          </a:p>
        </p:txBody>
      </p:sp>
      <p:sp>
        <p:nvSpPr>
          <p:cNvPr id="3" name="Title 1">
            <a:extLst>
              <a:ext uri="{FF2B5EF4-FFF2-40B4-BE49-F238E27FC236}">
                <a16:creationId xmlns:a16="http://schemas.microsoft.com/office/drawing/2014/main" id="{34937B0D-C19A-BA04-3832-1393DFEF4E92}"/>
              </a:ext>
            </a:extLst>
          </p:cNvPr>
          <p:cNvSpPr txBox="1">
            <a:spLocks/>
          </p:cNvSpPr>
          <p:nvPr/>
        </p:nvSpPr>
        <p:spPr>
          <a:xfrm>
            <a:off x="2941007" y="2885439"/>
            <a:ext cx="6309986" cy="1749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spc="150" baseline="0">
                <a:solidFill>
                  <a:schemeClr val="tx1"/>
                </a:solidFill>
                <a:effectLst/>
                <a:latin typeface="+mj-lt"/>
                <a:ea typeface="+mj-ea"/>
                <a:cs typeface="+mj-cs"/>
              </a:defRPr>
            </a:lvl1pPr>
          </a:lstStyle>
          <a:p>
            <a:pPr algn="ctr"/>
            <a:r>
              <a:rPr lang="en-US" sz="4400" dirty="0"/>
              <a:t>Product review:</a:t>
            </a:r>
          </a:p>
          <a:p>
            <a:pPr algn="ctr"/>
            <a:endParaRPr lang="en-US" sz="1400" dirty="0"/>
          </a:p>
          <a:p>
            <a:pPr algn="ctr"/>
            <a:r>
              <a:rPr lang="en-US" sz="4400" i="1" dirty="0"/>
              <a:t>Super Soaker</a:t>
            </a:r>
          </a:p>
        </p:txBody>
      </p:sp>
      <p:sp>
        <p:nvSpPr>
          <p:cNvPr id="4" name="TextBox 3">
            <a:extLst>
              <a:ext uri="{FF2B5EF4-FFF2-40B4-BE49-F238E27FC236}">
                <a16:creationId xmlns:a16="http://schemas.microsoft.com/office/drawing/2014/main" id="{C80B9597-BEC7-5073-E351-89D1E1746144}"/>
              </a:ext>
            </a:extLst>
          </p:cNvPr>
          <p:cNvSpPr txBox="1"/>
          <p:nvPr/>
        </p:nvSpPr>
        <p:spPr>
          <a:xfrm>
            <a:off x="4622800" y="5821679"/>
            <a:ext cx="2946400" cy="646331"/>
          </a:xfrm>
          <a:prstGeom prst="rect">
            <a:avLst/>
          </a:prstGeom>
          <a:noFill/>
        </p:spPr>
        <p:txBody>
          <a:bodyPr wrap="square" rtlCol="0">
            <a:spAutoFit/>
          </a:bodyPr>
          <a:lstStyle/>
          <a:p>
            <a:r>
              <a:rPr lang="en-US" dirty="0"/>
              <a:t>BAN 502- Project Phase 1</a:t>
            </a:r>
          </a:p>
          <a:p>
            <a:pPr algn="ctr"/>
            <a:r>
              <a:rPr lang="en-US" dirty="0"/>
              <a:t>Andrea Johnson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3700" dirty="0"/>
              <a:t>Project purpose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4701008" y="1193576"/>
            <a:ext cx="6576591" cy="4470850"/>
          </a:xfrm>
        </p:spPr>
        <p:txBody>
          <a:bodyPr vert="horz" lIns="91440" tIns="45720" rIns="91440" bIns="45720" rtlCol="0" anchor="ctr">
            <a:normAutofit/>
          </a:bodyPr>
          <a:lstStyle/>
          <a:p>
            <a:pPr algn="l" fontAlgn="base"/>
            <a:r>
              <a:rPr lang="en-US" b="0" i="0" dirty="0">
                <a:solidFill>
                  <a:srgbClr val="3C4043"/>
                </a:solidFill>
                <a:effectLst/>
                <a:latin typeface="Inter"/>
              </a:rPr>
              <a:t>This project presents an opportunity to help the fictional company Keep It Dry improve its main product Super Soaker. The product is used in factories to absorb spills and leaks.</a:t>
            </a:r>
          </a:p>
          <a:p>
            <a:pPr algn="l" fontAlgn="base"/>
            <a:r>
              <a:rPr lang="en-US" b="0" i="0" dirty="0">
                <a:solidFill>
                  <a:srgbClr val="3C4043"/>
                </a:solidFill>
                <a:effectLst/>
                <a:latin typeface="Inter"/>
              </a:rPr>
              <a:t>The company has just completed a large testing study for different product prototypes.</a:t>
            </a:r>
          </a:p>
          <a:p>
            <a:pPr algn="l" fontAlgn="base"/>
            <a:r>
              <a:rPr lang="en-US" b="0" dirty="0">
                <a:solidFill>
                  <a:srgbClr val="3C4043"/>
                </a:solidFill>
                <a:latin typeface="Inter"/>
              </a:rPr>
              <a:t>The purpose is to analyze the data to find any predictors of the “failure” variable. </a:t>
            </a:r>
            <a:endParaRPr lang="en-US" b="0" i="0" dirty="0">
              <a:solidFill>
                <a:srgbClr val="3C4043"/>
              </a:solidFill>
              <a:effectLst/>
              <a:latin typeface="Inter"/>
            </a:endParaRPr>
          </a:p>
        </p:txBody>
      </p:sp>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a:spcAft>
                <a:spcPts val="600"/>
              </a:spcAft>
            </a:pPr>
            <a:fld id="{A49DFD55-3C28-40EF-9E31-A92D2E4017FF}" type="slidenum">
              <a:rPr lang="en-US" sz="1000" kern="1200" dirty="0">
                <a:solidFill>
                  <a:schemeClr val="tx1"/>
                </a:solidFill>
                <a:latin typeface="+mn-lt"/>
                <a:ea typeface="+mn-ea"/>
                <a:cs typeface="+mn-cs"/>
              </a:rPr>
              <a:pPr>
                <a:spcAft>
                  <a:spcPts val="600"/>
                </a:spcAft>
              </a:pPr>
              <a:t>2</a:t>
            </a:fld>
            <a:endParaRPr lang="en-US" sz="1000" kern="1200" dirty="0">
              <a:solidFill>
                <a:schemeClr val="tx1"/>
              </a:solidFill>
              <a:latin typeface="+mn-lt"/>
              <a:ea typeface="+mn-ea"/>
              <a:cs typeface="+mn-cs"/>
            </a:endParaRP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DA70F40A-D18F-4F05-A106-6D2CB24DC7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op shot of a representation of networks with stick figures.">
            <a:extLst>
              <a:ext uri="{FF2B5EF4-FFF2-40B4-BE49-F238E27FC236}">
                <a16:creationId xmlns:a16="http://schemas.microsoft.com/office/drawing/2014/main" id="{55A42014-EBD2-8F2B-9A74-23C7ACEDA9A9}"/>
              </a:ext>
            </a:extLst>
          </p:cNvPr>
          <p:cNvPicPr>
            <a:picLocks noChangeAspect="1"/>
          </p:cNvPicPr>
          <p:nvPr/>
        </p:nvPicPr>
        <p:blipFill rotWithShape="1">
          <a:blip r:embed="rId5">
            <a:duotone>
              <a:schemeClr val="bg2">
                <a:shade val="45000"/>
                <a:satMod val="135000"/>
              </a:schemeClr>
              <a:prstClr val="white"/>
            </a:duotone>
            <a:alphaModFix amt="25000"/>
          </a:blip>
          <a:srcRect t="8776" b="6637"/>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69106" y="965200"/>
            <a:ext cx="11253788" cy="1026160"/>
          </a:xfrm>
        </p:spPr>
        <p:txBody>
          <a:bodyPr vert="horz" lIns="91440" tIns="45720" rIns="91440" bIns="45720" rtlCol="0" anchor="b">
            <a:normAutofit/>
          </a:bodyPr>
          <a:lstStyle/>
          <a:p>
            <a:pPr algn="ctr"/>
            <a:r>
              <a:rPr lang="en-US" sz="4800" dirty="0"/>
              <a:t>Organizing and Cleaning the data</a:t>
            </a:r>
          </a:p>
        </p:txBody>
      </p:sp>
      <p:sp>
        <p:nvSpPr>
          <p:cNvPr id="3" name="TextBox 2">
            <a:extLst>
              <a:ext uri="{FF2B5EF4-FFF2-40B4-BE49-F238E27FC236}">
                <a16:creationId xmlns:a16="http://schemas.microsoft.com/office/drawing/2014/main" id="{5828E094-F7F8-BBF8-9AC4-F13B8AC35141}"/>
              </a:ext>
            </a:extLst>
          </p:cNvPr>
          <p:cNvSpPr txBox="1"/>
          <p:nvPr/>
        </p:nvSpPr>
        <p:spPr>
          <a:xfrm>
            <a:off x="701040" y="1991360"/>
            <a:ext cx="4978400" cy="3139321"/>
          </a:xfrm>
          <a:prstGeom prst="rect">
            <a:avLst/>
          </a:prstGeom>
        </p:spPr>
        <p:txBody>
          <a:bodyPr vert="horz" lIns="91440" tIns="45720" rIns="91440" bIns="45720" rtlCol="0">
            <a:normAutofit/>
          </a:bodyPr>
          <a:lstStyle>
            <a:defPPr>
              <a:defRPr lang="en-US"/>
            </a:defPPr>
            <a:lvl1pPr marL="285750" indent="-228600" defTabSz="914400">
              <a:lnSpc>
                <a:spcPct val="120000"/>
              </a:lnSpc>
              <a:spcAft>
                <a:spcPts val="600"/>
              </a:spcAft>
              <a:buClr>
                <a:schemeClr val="tx1"/>
              </a:buClr>
              <a:buFont typeface="Arial" panose="020B0604020202020204" pitchFamily="34" charset="0"/>
              <a:buChar char="•"/>
              <a:defRPr cap="all"/>
            </a:lvl1pPr>
          </a:lstStyle>
          <a:p>
            <a:r>
              <a:rPr lang="en-US" dirty="0"/>
              <a:t>The dataset “train” is composed of 26570 observations and 26 variables.</a:t>
            </a:r>
          </a:p>
          <a:p>
            <a:r>
              <a:rPr lang="en-US" dirty="0"/>
              <a:t>The following were changed to factors from characters:</a:t>
            </a:r>
          </a:p>
          <a:p>
            <a:pPr lvl="1"/>
            <a:r>
              <a:rPr lang="en-US" dirty="0"/>
              <a:t>failure</a:t>
            </a:r>
          </a:p>
          <a:p>
            <a:pPr lvl="1"/>
            <a:r>
              <a:rPr lang="en-US" dirty="0"/>
              <a:t>attribute_0</a:t>
            </a:r>
          </a:p>
          <a:p>
            <a:pPr lvl="1"/>
            <a:r>
              <a:rPr lang="en-US" dirty="0"/>
              <a:t>attribute_1</a:t>
            </a:r>
          </a:p>
          <a:p>
            <a:r>
              <a:rPr lang="en-US" dirty="0"/>
              <a:t>There was quite a bit of missing data in the data set. I chose to use predictive mean matching to fill in these gaps.</a:t>
            </a:r>
          </a:p>
          <a:p>
            <a:endParaRPr lang="en-US"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Rectangle 10">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5" name="Picture 14">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438671" y="162560"/>
            <a:ext cx="3294397" cy="770736"/>
          </a:xfrm>
        </p:spPr>
        <p:txBody>
          <a:bodyPr vert="horz" lIns="91440" tIns="45720" rIns="91440" bIns="45720" rtlCol="0" anchor="b">
            <a:normAutofit/>
          </a:bodyPr>
          <a:lstStyle/>
          <a:p>
            <a:r>
              <a:rPr lang="en-US" sz="4800" dirty="0">
                <a:solidFill>
                  <a:schemeClr val="tx1"/>
                </a:solidFill>
              </a:rPr>
              <a:t>Findings</a:t>
            </a:r>
          </a:p>
        </p:txBody>
      </p:sp>
      <p:pic>
        <p:nvPicPr>
          <p:cNvPr id="17" name="Picture 16">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9" name="Picture 18">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4" name="Picture 3">
            <a:extLst>
              <a:ext uri="{FF2B5EF4-FFF2-40B4-BE49-F238E27FC236}">
                <a16:creationId xmlns:a16="http://schemas.microsoft.com/office/drawing/2014/main" id="{86A44863-339F-FC1E-CF10-4620C770A0D7}"/>
              </a:ext>
            </a:extLst>
          </p:cNvPr>
          <p:cNvPicPr>
            <a:picLocks noChangeAspect="1"/>
          </p:cNvPicPr>
          <p:nvPr/>
        </p:nvPicPr>
        <p:blipFill>
          <a:blip r:embed="rId5"/>
          <a:stretch>
            <a:fillRect/>
          </a:stretch>
        </p:blipFill>
        <p:spPr>
          <a:xfrm>
            <a:off x="262662" y="950678"/>
            <a:ext cx="4502378" cy="2847380"/>
          </a:xfrm>
          <a:prstGeom prst="rect">
            <a:avLst/>
          </a:prstGeom>
        </p:spPr>
      </p:pic>
      <p:pic>
        <p:nvPicPr>
          <p:cNvPr id="6" name="Picture 5">
            <a:extLst>
              <a:ext uri="{FF2B5EF4-FFF2-40B4-BE49-F238E27FC236}">
                <a16:creationId xmlns:a16="http://schemas.microsoft.com/office/drawing/2014/main" id="{E883BC2B-B6B2-1F55-C334-0A2AC121A11C}"/>
              </a:ext>
            </a:extLst>
          </p:cNvPr>
          <p:cNvPicPr>
            <a:picLocks noChangeAspect="1"/>
          </p:cNvPicPr>
          <p:nvPr/>
        </p:nvPicPr>
        <p:blipFill>
          <a:blip r:embed="rId6"/>
          <a:stretch>
            <a:fillRect/>
          </a:stretch>
        </p:blipFill>
        <p:spPr>
          <a:xfrm>
            <a:off x="262662" y="3882116"/>
            <a:ext cx="4502378" cy="2839873"/>
          </a:xfrm>
          <a:prstGeom prst="rect">
            <a:avLst/>
          </a:prstGeom>
        </p:spPr>
      </p:pic>
      <p:sp>
        <p:nvSpPr>
          <p:cNvPr id="8" name="TextBox 7">
            <a:extLst>
              <a:ext uri="{FF2B5EF4-FFF2-40B4-BE49-F238E27FC236}">
                <a16:creationId xmlns:a16="http://schemas.microsoft.com/office/drawing/2014/main" id="{2E82C577-DE36-C947-4DDB-41EAF4B5AFB7}"/>
              </a:ext>
            </a:extLst>
          </p:cNvPr>
          <p:cNvSpPr txBox="1"/>
          <p:nvPr/>
        </p:nvSpPr>
        <p:spPr>
          <a:xfrm>
            <a:off x="5027702" y="3289425"/>
            <a:ext cx="5191760" cy="2139817"/>
          </a:xfrm>
          <a:prstGeom prst="rect">
            <a:avLst/>
          </a:prstGeom>
        </p:spPr>
        <p:txBody>
          <a:bodyPr vert="horz" lIns="91440" tIns="45720" rIns="91440" bIns="45720" rtlCol="0">
            <a:normAutofit/>
          </a:bodyPr>
          <a:lstStyle>
            <a:defPPr>
              <a:defRPr lang="en-US"/>
            </a:defPPr>
            <a:lvl1pPr marL="285750" indent="-228600" defTabSz="914400">
              <a:lnSpc>
                <a:spcPct val="120000"/>
              </a:lnSpc>
              <a:spcAft>
                <a:spcPts val="600"/>
              </a:spcAft>
              <a:buClr>
                <a:schemeClr val="tx1"/>
              </a:buClr>
              <a:buFont typeface="Arial" panose="020B0604020202020204" pitchFamily="34" charset="0"/>
              <a:buChar char="•"/>
              <a:defRPr cap="all"/>
            </a:lvl1pPr>
          </a:lstStyle>
          <a:p>
            <a:r>
              <a:rPr lang="en-US" dirty="0"/>
              <a:t>I first looked at the product code and loading variables against failure.</a:t>
            </a:r>
          </a:p>
          <a:p>
            <a:r>
              <a:rPr lang="en-US" dirty="0"/>
              <a:t>I was unable to see any clear indicators of failure here, as the number of failures was similar across all products and loading sizes.</a:t>
            </a:r>
          </a:p>
        </p:txBody>
      </p:sp>
    </p:spTree>
    <p:extLst>
      <p:ext uri="{BB962C8B-B14F-4D97-AF65-F5344CB8AC3E}">
        <p14:creationId xmlns:p14="http://schemas.microsoft.com/office/powerpoint/2010/main" val="3346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82C577-DE36-C947-4DDB-41EAF4B5AFB7}"/>
              </a:ext>
            </a:extLst>
          </p:cNvPr>
          <p:cNvSpPr txBox="1"/>
          <p:nvPr/>
        </p:nvSpPr>
        <p:spPr>
          <a:xfrm>
            <a:off x="240583" y="1869440"/>
            <a:ext cx="4016457" cy="4517018"/>
          </a:xfrm>
          <a:prstGeom prst="rect">
            <a:avLst/>
          </a:prstGeom>
        </p:spPr>
        <p:txBody>
          <a:bodyPr vert="horz" lIns="91440" tIns="45720" rIns="91440" bIns="45720" rtlCol="0">
            <a:normAutofit/>
          </a:bodyPr>
          <a:lstStyle/>
          <a:p>
            <a:pPr marL="285750" indent="-228600" defTabSz="914400">
              <a:lnSpc>
                <a:spcPct val="120000"/>
              </a:lnSpc>
              <a:spcAft>
                <a:spcPts val="600"/>
              </a:spcAft>
              <a:buClr>
                <a:schemeClr val="tx1"/>
              </a:buClr>
              <a:buFont typeface="Arial" panose="020B0604020202020204" pitchFamily="34" charset="0"/>
              <a:buChar char="•"/>
            </a:pPr>
            <a:r>
              <a:rPr lang="en-US" cap="all" dirty="0"/>
              <a:t>I then looked the failure variable against each “measurement” variable.</a:t>
            </a:r>
          </a:p>
          <a:p>
            <a:pPr marL="285750" indent="-228600" defTabSz="914400">
              <a:lnSpc>
                <a:spcPct val="120000"/>
              </a:lnSpc>
              <a:spcAft>
                <a:spcPts val="600"/>
              </a:spcAft>
              <a:buClr>
                <a:schemeClr val="tx1"/>
              </a:buClr>
              <a:buFont typeface="Arial" panose="020B0604020202020204" pitchFamily="34" charset="0"/>
              <a:buChar char="•"/>
            </a:pPr>
            <a:r>
              <a:rPr lang="en-US" cap="all" dirty="0"/>
              <a:t>I did notice a very small indicator of 100% failure at measurement_1, 29 and measurement_2, 22.</a:t>
            </a:r>
          </a:p>
          <a:p>
            <a:pPr marL="285750" indent="-228600" defTabSz="914400">
              <a:lnSpc>
                <a:spcPct val="120000"/>
              </a:lnSpc>
              <a:spcAft>
                <a:spcPts val="600"/>
              </a:spcAft>
              <a:buClr>
                <a:schemeClr val="tx1"/>
              </a:buClr>
              <a:buFont typeface="Arial" panose="020B0604020202020204" pitchFamily="34" charset="0"/>
              <a:buChar char="•"/>
            </a:pPr>
            <a:r>
              <a:rPr lang="en-US" cap="all" dirty="0"/>
              <a:t>These would not be considered predictors of failure, as they represent a very small proportion of the whole variable. </a:t>
            </a:r>
          </a:p>
        </p:txBody>
      </p:sp>
      <p:pic>
        <p:nvPicPr>
          <p:cNvPr id="21" name="Picture 20">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3" name="Title 1">
            <a:extLst>
              <a:ext uri="{FF2B5EF4-FFF2-40B4-BE49-F238E27FC236}">
                <a16:creationId xmlns:a16="http://schemas.microsoft.com/office/drawing/2014/main" id="{19FA1832-83CE-9F26-5212-F1C90905B348}"/>
              </a:ext>
            </a:extLst>
          </p:cNvPr>
          <p:cNvSpPr txBox="1">
            <a:spLocks/>
          </p:cNvSpPr>
          <p:nvPr/>
        </p:nvSpPr>
        <p:spPr>
          <a:xfrm>
            <a:off x="2801601" y="258096"/>
            <a:ext cx="3294397" cy="7707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spc="150" baseline="0">
                <a:solidFill>
                  <a:schemeClr val="bg1"/>
                </a:solidFill>
                <a:effectLst/>
                <a:latin typeface="+mj-lt"/>
                <a:ea typeface="+mj-ea"/>
                <a:cs typeface="+mj-cs"/>
              </a:defRPr>
            </a:lvl1pPr>
          </a:lstStyle>
          <a:p>
            <a:r>
              <a:rPr lang="en-US" sz="4800" dirty="0">
                <a:solidFill>
                  <a:schemeClr val="tx1"/>
                </a:solidFill>
              </a:rPr>
              <a:t>Findings</a:t>
            </a:r>
          </a:p>
        </p:txBody>
      </p:sp>
      <p:pic>
        <p:nvPicPr>
          <p:cNvPr id="22" name="Picture 21">
            <a:extLst>
              <a:ext uri="{FF2B5EF4-FFF2-40B4-BE49-F238E27FC236}">
                <a16:creationId xmlns:a16="http://schemas.microsoft.com/office/drawing/2014/main" id="{15F3193A-43E5-3ACF-17CD-EBD170469A55}"/>
              </a:ext>
            </a:extLst>
          </p:cNvPr>
          <p:cNvPicPr>
            <a:picLocks noChangeAspect="1"/>
          </p:cNvPicPr>
          <p:nvPr/>
        </p:nvPicPr>
        <p:blipFill>
          <a:blip r:embed="rId5"/>
          <a:stretch>
            <a:fillRect/>
          </a:stretch>
        </p:blipFill>
        <p:spPr>
          <a:xfrm>
            <a:off x="4109352" y="1118721"/>
            <a:ext cx="3861167" cy="2452515"/>
          </a:xfrm>
          <a:prstGeom prst="rect">
            <a:avLst/>
          </a:prstGeom>
        </p:spPr>
      </p:pic>
      <p:pic>
        <p:nvPicPr>
          <p:cNvPr id="24" name="Picture 23">
            <a:extLst>
              <a:ext uri="{FF2B5EF4-FFF2-40B4-BE49-F238E27FC236}">
                <a16:creationId xmlns:a16="http://schemas.microsoft.com/office/drawing/2014/main" id="{2E0D81B1-BE50-F9B0-CCBD-1B69633D71C7}"/>
              </a:ext>
            </a:extLst>
          </p:cNvPr>
          <p:cNvPicPr>
            <a:picLocks noChangeAspect="1"/>
          </p:cNvPicPr>
          <p:nvPr/>
        </p:nvPicPr>
        <p:blipFill>
          <a:blip r:embed="rId6"/>
          <a:stretch>
            <a:fillRect/>
          </a:stretch>
        </p:blipFill>
        <p:spPr>
          <a:xfrm>
            <a:off x="4109352" y="3839068"/>
            <a:ext cx="3914920" cy="2452516"/>
          </a:xfrm>
          <a:prstGeom prst="rect">
            <a:avLst/>
          </a:prstGeom>
        </p:spPr>
      </p:pic>
      <p:pic>
        <p:nvPicPr>
          <p:cNvPr id="26" name="Picture 25">
            <a:extLst>
              <a:ext uri="{FF2B5EF4-FFF2-40B4-BE49-F238E27FC236}">
                <a16:creationId xmlns:a16="http://schemas.microsoft.com/office/drawing/2014/main" id="{02E88CC1-7F80-0B95-3ADF-9C384F7A8EFC}"/>
              </a:ext>
            </a:extLst>
          </p:cNvPr>
          <p:cNvPicPr>
            <a:picLocks noChangeAspect="1"/>
          </p:cNvPicPr>
          <p:nvPr/>
        </p:nvPicPr>
        <p:blipFill>
          <a:blip r:embed="rId7"/>
          <a:stretch>
            <a:fillRect/>
          </a:stretch>
        </p:blipFill>
        <p:spPr>
          <a:xfrm>
            <a:off x="8125809" y="1063005"/>
            <a:ext cx="4016458" cy="2508232"/>
          </a:xfrm>
          <a:prstGeom prst="rect">
            <a:avLst/>
          </a:prstGeom>
        </p:spPr>
      </p:pic>
      <p:pic>
        <p:nvPicPr>
          <p:cNvPr id="28" name="Picture 27">
            <a:extLst>
              <a:ext uri="{FF2B5EF4-FFF2-40B4-BE49-F238E27FC236}">
                <a16:creationId xmlns:a16="http://schemas.microsoft.com/office/drawing/2014/main" id="{97D9676E-7ABD-0BEA-293F-52DEFCB6FCBF}"/>
              </a:ext>
            </a:extLst>
          </p:cNvPr>
          <p:cNvPicPr>
            <a:picLocks noChangeAspect="1"/>
          </p:cNvPicPr>
          <p:nvPr/>
        </p:nvPicPr>
        <p:blipFill>
          <a:blip r:embed="rId8"/>
          <a:stretch>
            <a:fillRect/>
          </a:stretch>
        </p:blipFill>
        <p:spPr>
          <a:xfrm>
            <a:off x="8125809" y="3820160"/>
            <a:ext cx="4016458" cy="2505140"/>
          </a:xfrm>
          <a:prstGeom prst="rect">
            <a:avLst/>
          </a:prstGeom>
        </p:spPr>
      </p:pic>
      <p:cxnSp>
        <p:nvCxnSpPr>
          <p:cNvPr id="32" name="Connector: Curved 31">
            <a:extLst>
              <a:ext uri="{FF2B5EF4-FFF2-40B4-BE49-F238E27FC236}">
                <a16:creationId xmlns:a16="http://schemas.microsoft.com/office/drawing/2014/main" id="{2AA5372A-E0C3-5391-119C-21CFA68E732C}"/>
              </a:ext>
            </a:extLst>
          </p:cNvPr>
          <p:cNvCxnSpPr>
            <a:cxnSpLocks/>
          </p:cNvCxnSpPr>
          <p:nvPr/>
        </p:nvCxnSpPr>
        <p:spPr>
          <a:xfrm>
            <a:off x="7416800" y="1259840"/>
            <a:ext cx="3708400" cy="1778000"/>
          </a:xfrm>
          <a:prstGeom prst="curvedConnector3">
            <a:avLst>
              <a:gd name="adj1" fmla="val 10013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4DB41AB-8FEC-457E-BC80-7DB8A55F8AE6}"/>
              </a:ext>
            </a:extLst>
          </p:cNvPr>
          <p:cNvCxnSpPr>
            <a:cxnSpLocks/>
          </p:cNvCxnSpPr>
          <p:nvPr/>
        </p:nvCxnSpPr>
        <p:spPr>
          <a:xfrm>
            <a:off x="7223760" y="4226560"/>
            <a:ext cx="3901440" cy="1727766"/>
          </a:xfrm>
          <a:prstGeom prst="curvedConnector3">
            <a:avLst>
              <a:gd name="adj1" fmla="val 9947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2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5"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9" name="Rectangle 5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6021623" y="1768766"/>
            <a:ext cx="4041844" cy="1108347"/>
          </a:xfrm>
        </p:spPr>
        <p:txBody>
          <a:bodyPr vert="horz" lIns="91440" tIns="45720" rIns="91440" bIns="45720" rtlCol="0" anchor="ctr">
            <a:normAutofit/>
          </a:bodyPr>
          <a:lstStyle/>
          <a:p>
            <a:pPr algn="l"/>
            <a:r>
              <a:rPr lang="en-US" sz="4100" dirty="0"/>
              <a:t>Correlations</a:t>
            </a:r>
          </a:p>
        </p:txBody>
      </p:sp>
      <p:pic>
        <p:nvPicPr>
          <p:cNvPr id="63" name="Picture 6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sp>
        <p:nvSpPr>
          <p:cNvPr id="3" name="TextBox 2">
            <a:extLst>
              <a:ext uri="{FF2B5EF4-FFF2-40B4-BE49-F238E27FC236}">
                <a16:creationId xmlns:a16="http://schemas.microsoft.com/office/drawing/2014/main" id="{6028237E-D06D-A2C2-4F48-4B3AC060F119}"/>
              </a:ext>
            </a:extLst>
          </p:cNvPr>
          <p:cNvSpPr txBox="1"/>
          <p:nvPr/>
        </p:nvSpPr>
        <p:spPr>
          <a:xfrm>
            <a:off x="6021623" y="3333152"/>
            <a:ext cx="4016457" cy="4517018"/>
          </a:xfrm>
          <a:prstGeom prst="rect">
            <a:avLst/>
          </a:prstGeom>
        </p:spPr>
        <p:txBody>
          <a:bodyPr vert="horz" lIns="91440" tIns="45720" rIns="91440" bIns="45720" rtlCol="0">
            <a:normAutofit/>
          </a:bodyPr>
          <a:lstStyle/>
          <a:p>
            <a:pPr marL="285750" indent="-228600" defTabSz="914400">
              <a:lnSpc>
                <a:spcPct val="120000"/>
              </a:lnSpc>
              <a:spcAft>
                <a:spcPts val="600"/>
              </a:spcAft>
              <a:buClr>
                <a:schemeClr val="tx1"/>
              </a:buClr>
              <a:buFont typeface="Arial" panose="020B0604020202020204" pitchFamily="34" charset="0"/>
              <a:buChar char="•"/>
            </a:pPr>
            <a:r>
              <a:rPr lang="en-US" cap="all" dirty="0"/>
              <a:t>I wanted to see if there was any correlation between the failure variable and the two measurement variables (1 &amp; 2).</a:t>
            </a:r>
          </a:p>
          <a:p>
            <a:pPr marL="285750" indent="-228600" defTabSz="914400">
              <a:lnSpc>
                <a:spcPct val="120000"/>
              </a:lnSpc>
              <a:spcAft>
                <a:spcPts val="600"/>
              </a:spcAft>
              <a:buClr>
                <a:schemeClr val="tx1"/>
              </a:buClr>
              <a:buFont typeface="Arial" panose="020B0604020202020204" pitchFamily="34" charset="0"/>
              <a:buChar char="•"/>
            </a:pPr>
            <a:r>
              <a:rPr lang="en-US" cap="all" dirty="0"/>
              <a:t>I was unable to see any clear correlation between these.</a:t>
            </a:r>
          </a:p>
        </p:txBody>
      </p:sp>
      <p:pic>
        <p:nvPicPr>
          <p:cNvPr id="5" name="Picture 4">
            <a:extLst>
              <a:ext uri="{FF2B5EF4-FFF2-40B4-BE49-F238E27FC236}">
                <a16:creationId xmlns:a16="http://schemas.microsoft.com/office/drawing/2014/main" id="{991961B0-B81F-050E-C3CA-2DB194471414}"/>
              </a:ext>
            </a:extLst>
          </p:cNvPr>
          <p:cNvPicPr>
            <a:picLocks noChangeAspect="1"/>
          </p:cNvPicPr>
          <p:nvPr/>
        </p:nvPicPr>
        <p:blipFill>
          <a:blip r:embed="rId5"/>
          <a:stretch>
            <a:fillRect/>
          </a:stretch>
        </p:blipFill>
        <p:spPr>
          <a:xfrm>
            <a:off x="60534" y="1768766"/>
            <a:ext cx="5349704" cy="3261643"/>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913775" y="618517"/>
            <a:ext cx="10364451" cy="1596177"/>
          </a:xfrm>
        </p:spPr>
        <p:txBody>
          <a:bodyPr vert="horz" lIns="91440" tIns="45720" rIns="91440" bIns="45720" rtlCol="0" anchor="ctr">
            <a:normAutofit/>
          </a:bodyPr>
          <a:lstStyle/>
          <a:p>
            <a:r>
              <a:rPr lang="en-US" sz="3600" dirty="0"/>
              <a:t>Conclusion</a:t>
            </a:r>
          </a:p>
        </p:txBody>
      </p:sp>
      <p:sp>
        <p:nvSpPr>
          <p:cNvPr id="68" name="Slide Number Placeholder 67">
            <a:extLst>
              <a:ext uri="{FF2B5EF4-FFF2-40B4-BE49-F238E27FC236}">
                <a16:creationId xmlns:a16="http://schemas.microsoft.com/office/drawing/2014/main" id="{AA0ACADD-CC4E-851C-DA07-C22DB97FA23E}"/>
              </a:ext>
            </a:extLst>
          </p:cNvPr>
          <p:cNvSpPr>
            <a:spLocks/>
          </p:cNvSpPr>
          <p:nvPr/>
        </p:nvSpPr>
        <p:spPr>
          <a:xfrm>
            <a:off x="9335894" y="5267443"/>
            <a:ext cx="795448" cy="294099"/>
          </a:xfrm>
          <a:prstGeom prst="rect">
            <a:avLst/>
          </a:prstGeom>
        </p:spPr>
        <p:txBody>
          <a:bodyPr/>
          <a:lstStyle/>
          <a:p>
            <a:pPr defTabSz="365760"/>
            <a:fld id="{A49DFD55-3C28-40EF-9E31-A92D2E4017FF}" type="slidenum">
              <a:rPr lang="en-US" sz="1440" kern="1200">
                <a:solidFill>
                  <a:schemeClr val="tx1"/>
                </a:solidFill>
                <a:latin typeface="+mn-lt"/>
                <a:ea typeface="+mn-ea"/>
                <a:cs typeface="+mn-cs"/>
              </a:rPr>
              <a:pPr defTabSz="365760"/>
              <a:t>7</a:t>
            </a:fld>
            <a:endParaRPr lang="en-US"/>
          </a:p>
        </p:txBody>
      </p:sp>
      <p:sp>
        <p:nvSpPr>
          <p:cNvPr id="3" name="TextBox 2">
            <a:extLst>
              <a:ext uri="{FF2B5EF4-FFF2-40B4-BE49-F238E27FC236}">
                <a16:creationId xmlns:a16="http://schemas.microsoft.com/office/drawing/2014/main" id="{E32F2CB7-4DA3-D3DA-07BB-1BD5C3A21880}"/>
              </a:ext>
            </a:extLst>
          </p:cNvPr>
          <p:cNvSpPr txBox="1"/>
          <p:nvPr/>
        </p:nvSpPr>
        <p:spPr>
          <a:xfrm>
            <a:off x="3500120" y="2396529"/>
            <a:ext cx="5191760" cy="2139817"/>
          </a:xfrm>
          <a:prstGeom prst="rect">
            <a:avLst/>
          </a:prstGeom>
        </p:spPr>
        <p:txBody>
          <a:bodyPr vert="horz" lIns="91440" tIns="45720" rIns="91440" bIns="45720" rtlCol="0">
            <a:normAutofit/>
          </a:bodyPr>
          <a:lstStyle>
            <a:defPPr>
              <a:defRPr lang="en-US"/>
            </a:defPPr>
            <a:lvl1pPr marL="285750" indent="-228600" defTabSz="914400">
              <a:lnSpc>
                <a:spcPct val="120000"/>
              </a:lnSpc>
              <a:spcAft>
                <a:spcPts val="600"/>
              </a:spcAft>
              <a:buClr>
                <a:schemeClr val="tx1"/>
              </a:buClr>
              <a:buFont typeface="Arial" panose="020B0604020202020204" pitchFamily="34" charset="0"/>
              <a:buChar char="•"/>
              <a:defRPr cap="all"/>
            </a:lvl1pPr>
          </a:lstStyle>
          <a:p>
            <a:pPr marL="57150" indent="0">
              <a:buNone/>
            </a:pPr>
            <a:r>
              <a:rPr lang="en-US" dirty="0"/>
              <a:t>In conclusion, I was unable to find any clear predictors of the failure variable in the dataset. Further analysis would need to be conducted for the company to gain additional insight into potential failures in the product design. </a:t>
            </a:r>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TM04033925[[fn=Droplet]]</Template>
  <TotalTime>97</TotalTime>
  <Words>327</Words>
  <Application>Microsoft Office PowerPoint</Application>
  <PresentationFormat>Widescreen</PresentationFormat>
  <Paragraphs>38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Inter</vt:lpstr>
      <vt:lpstr>Tw Cen MT</vt:lpstr>
      <vt:lpstr>Droplet</vt:lpstr>
      <vt:lpstr>KEEP IT DRY</vt:lpstr>
      <vt:lpstr>Project purpose</vt:lpstr>
      <vt:lpstr>Organizing and Cleaning the data</vt:lpstr>
      <vt:lpstr>Findings</vt:lpstr>
      <vt:lpstr>PowerPoint Presentation</vt:lpstr>
      <vt:lpstr>Correlations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J</dc:creator>
  <cp:lastModifiedBy>J J</cp:lastModifiedBy>
  <cp:revision>1</cp:revision>
  <dcterms:created xsi:type="dcterms:W3CDTF">2024-06-15T15:42:40Z</dcterms:created>
  <dcterms:modified xsi:type="dcterms:W3CDTF">2024-06-15T17:19:56Z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