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  <p:sldMasterId id="2147483670" r:id="rId7"/>
    <p:sldMasterId id="2147483684" r:id="rId8"/>
    <p:sldMasterId id="214748369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  <p:embeddedFont>
      <p:font typeface="Archivo Black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hkElMRa9VZUPwP80vVX5wGQY/D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D5CF8B-72BC-4032-A3B5-E628BC612700}">
  <a:tblStyle styleId="{42D5CF8B-72BC-4032-A3B5-E628BC6127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font" Target="fonts/Roboto-bold.fntdata"/><Relationship Id="rId10" Type="http://schemas.openxmlformats.org/officeDocument/2006/relationships/notesMaster" Target="notesMasters/notesMaster1.xml"/><Relationship Id="rId32" Type="http://schemas.openxmlformats.org/officeDocument/2006/relationships/font" Target="fonts/Roboto-regular.fntdata"/><Relationship Id="rId13" Type="http://schemas.openxmlformats.org/officeDocument/2006/relationships/slide" Target="slides/slide3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2.xml"/><Relationship Id="rId34" Type="http://schemas.openxmlformats.org/officeDocument/2006/relationships/font" Target="fonts/Roboto-italic.fntdata"/><Relationship Id="rId15" Type="http://schemas.openxmlformats.org/officeDocument/2006/relationships/slide" Target="slides/slide5.xml"/><Relationship Id="rId37" Type="http://schemas.openxmlformats.org/officeDocument/2006/relationships/font" Target="fonts/GillSans-bold.fntdata"/><Relationship Id="rId14" Type="http://schemas.openxmlformats.org/officeDocument/2006/relationships/slide" Target="slides/slide4.xml"/><Relationship Id="rId36" Type="http://schemas.openxmlformats.org/officeDocument/2006/relationships/font" Target="fonts/GillSans-regular.fntdata"/><Relationship Id="rId17" Type="http://schemas.openxmlformats.org/officeDocument/2006/relationships/slide" Target="slides/slide7.xml"/><Relationship Id="rId39" Type="http://customschemas.google.com/relationships/presentationmetadata" Target="metadata"/><Relationship Id="rId16" Type="http://schemas.openxmlformats.org/officeDocument/2006/relationships/slide" Target="slides/slide6.xml"/><Relationship Id="rId38" Type="http://schemas.openxmlformats.org/officeDocument/2006/relationships/font" Target="fonts/ArchivoBlack-regular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cdcef63c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g2cdcef63c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cd3a4456c5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g2cd3a4456c5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d15ca40f0_1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cd15ca40f0_1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f7b67f407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f7b67f407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f7b67f407b_1_8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f7b67f407b_1_8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f7b67f407b_1_8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f7b67f407b_1_8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ce1ea93943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2ce1ea93943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cd3a4456c5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2cd3a4456c5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ce1ea93943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ce1ea93943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ce1ea93943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2ce1ea93943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f7b488ea6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8" name="Google Shape;588;g1f7b488ea6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f7b488ea6d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g1f7b488ea6d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ce1ea93943_2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2ce1ea93943_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cd15ca40f0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cd15ca40f0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cd15ca40f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g2cd15ca40f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f7b488ea6d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g1f7b488ea6d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cd3a4456c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g2cd3a4456c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cdcef63c6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g2cdcef63c6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s">
  <p:cSld name="Text Optio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76"/>
          <p:cNvGrpSpPr/>
          <p:nvPr/>
        </p:nvGrpSpPr>
        <p:grpSpPr>
          <a:xfrm>
            <a:off x="-3583" y="5114238"/>
            <a:ext cx="12192004" cy="1743763"/>
            <a:chOff x="-523" y="1132"/>
            <a:chExt cx="6803" cy="973"/>
          </a:xfrm>
        </p:grpSpPr>
        <p:sp>
          <p:nvSpPr>
            <p:cNvPr id="96" name="Google Shape;96;p76"/>
            <p:cNvSpPr/>
            <p:nvPr/>
          </p:nvSpPr>
          <p:spPr>
            <a:xfrm>
              <a:off x="60" y="1711"/>
              <a:ext cx="6220" cy="394"/>
            </a:xfrm>
            <a:custGeom>
              <a:rect b="b" l="l" r="r" t="t"/>
              <a:pathLst>
                <a:path extrusionOk="0" h="167" w="2633">
                  <a:moveTo>
                    <a:pt x="187" y="167"/>
                  </a:moveTo>
                  <a:cubicBezTo>
                    <a:pt x="2633" y="167"/>
                    <a:pt x="2633" y="167"/>
                    <a:pt x="2633" y="167"/>
                  </a:cubicBezTo>
                  <a:cubicBezTo>
                    <a:pt x="2633" y="0"/>
                    <a:pt x="2633" y="0"/>
                    <a:pt x="26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" y="58"/>
                    <a:pt x="119" y="115"/>
                    <a:pt x="187" y="167"/>
                  </a:cubicBezTo>
                  <a:close/>
                </a:path>
              </a:pathLst>
            </a:custGeom>
            <a:solidFill>
              <a:srgbClr val="2428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6"/>
            <p:cNvSpPr/>
            <p:nvPr/>
          </p:nvSpPr>
          <p:spPr>
            <a:xfrm>
              <a:off x="-523" y="1132"/>
              <a:ext cx="918" cy="973"/>
            </a:xfrm>
            <a:custGeom>
              <a:rect b="b" l="l" r="r" t="t"/>
              <a:pathLst>
                <a:path extrusionOk="0" h="412" w="389">
                  <a:moveTo>
                    <a:pt x="202" y="245"/>
                  </a:moveTo>
                  <a:cubicBezTo>
                    <a:pt x="123" y="163"/>
                    <a:pt x="55" y="78"/>
                    <a:pt x="0" y="0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321" y="360"/>
                    <a:pt x="258" y="303"/>
                    <a:pt x="202" y="245"/>
                  </a:cubicBezTo>
                  <a:close/>
                </a:path>
              </a:pathLst>
            </a:custGeom>
            <a:solidFill>
              <a:srgbClr val="FFB8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76"/>
          <p:cNvSpPr txBox="1"/>
          <p:nvPr>
            <p:ph idx="1" type="body"/>
          </p:nvPr>
        </p:nvSpPr>
        <p:spPr>
          <a:xfrm>
            <a:off x="455525" y="1282699"/>
            <a:ext cx="11254155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182875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cap="none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0416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Char char="•"/>
              <a:defRPr/>
            </a:lvl5pPr>
            <a:lvl6pPr indent="-3048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76"/>
          <p:cNvSpPr txBox="1"/>
          <p:nvPr>
            <p:ph type="title"/>
          </p:nvPr>
        </p:nvSpPr>
        <p:spPr>
          <a:xfrm>
            <a:off x="448460" y="406346"/>
            <a:ext cx="10029040" cy="45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18287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6"/>
          <p:cNvSpPr txBox="1"/>
          <p:nvPr>
            <p:ph idx="12" type="sldNum"/>
          </p:nvPr>
        </p:nvSpPr>
        <p:spPr>
          <a:xfrm>
            <a:off x="309033" y="5969000"/>
            <a:ext cx="495299" cy="676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Slide">
  <p:cSld name="Sub Title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7"/>
          <p:cNvSpPr/>
          <p:nvPr>
            <p:ph idx="2" type="pic"/>
          </p:nvPr>
        </p:nvSpPr>
        <p:spPr>
          <a:xfrm>
            <a:off x="6856289" y="1079662"/>
            <a:ext cx="3972803" cy="3971708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7"/>
          <p:cNvSpPr txBox="1"/>
          <p:nvPr>
            <p:ph type="ctrTitle"/>
          </p:nvPr>
        </p:nvSpPr>
        <p:spPr>
          <a:xfrm>
            <a:off x="312002" y="2212783"/>
            <a:ext cx="4759348" cy="1024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7"/>
          <p:cNvSpPr txBox="1"/>
          <p:nvPr>
            <p:ph idx="1" type="subTitle"/>
          </p:nvPr>
        </p:nvSpPr>
        <p:spPr>
          <a:xfrm>
            <a:off x="312002" y="3632698"/>
            <a:ext cx="4759348" cy="2422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9ACD"/>
              </a:buClr>
              <a:buSzPts val="1800"/>
              <a:buNone/>
              <a:defRPr>
                <a:solidFill>
                  <a:srgbClr val="889ACD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9ACD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9ACD"/>
              </a:buClr>
              <a:buSzPts val="1190"/>
              <a:buNone/>
              <a:defRPr>
                <a:solidFill>
                  <a:srgbClr val="889ACD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9ACD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9ACD"/>
              </a:buClr>
              <a:buSzPts val="1000"/>
              <a:buNone/>
              <a:defRPr>
                <a:solidFill>
                  <a:srgbClr val="889ACD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ACD"/>
              </a:buClr>
              <a:buSzPts val="2000"/>
              <a:buNone/>
              <a:defRPr>
                <a:solidFill>
                  <a:srgbClr val="889ACD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ACD"/>
              </a:buClr>
              <a:buSzPts val="2000"/>
              <a:buNone/>
              <a:defRPr>
                <a:solidFill>
                  <a:srgbClr val="889ACD"/>
                </a:solidFill>
              </a:defRPr>
            </a:lvl9pPr>
          </a:lstStyle>
          <a:p/>
        </p:txBody>
      </p:sp>
      <p:sp>
        <p:nvSpPr>
          <p:cNvPr id="105" name="Google Shape;105;p77"/>
          <p:cNvSpPr txBox="1"/>
          <p:nvPr>
            <p:ph idx="3" type="body"/>
          </p:nvPr>
        </p:nvSpPr>
        <p:spPr>
          <a:xfrm>
            <a:off x="312000" y="331097"/>
            <a:ext cx="4759347" cy="15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77"/>
          <p:cNvSpPr/>
          <p:nvPr/>
        </p:nvSpPr>
        <p:spPr>
          <a:xfrm>
            <a:off x="9554787" y="1230059"/>
            <a:ext cx="1441615" cy="14412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7"/>
          <p:cNvSpPr/>
          <p:nvPr/>
        </p:nvSpPr>
        <p:spPr>
          <a:xfrm>
            <a:off x="7180218" y="3983105"/>
            <a:ext cx="1846613" cy="18461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7"/>
          <p:cNvSpPr/>
          <p:nvPr/>
        </p:nvSpPr>
        <p:spPr>
          <a:xfrm>
            <a:off x="6994892" y="4130896"/>
            <a:ext cx="508411" cy="50827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7"/>
          <p:cNvSpPr/>
          <p:nvPr/>
        </p:nvSpPr>
        <p:spPr>
          <a:xfrm>
            <a:off x="10884947" y="1118639"/>
            <a:ext cx="222908" cy="2228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77"/>
          <p:cNvGrpSpPr/>
          <p:nvPr/>
        </p:nvGrpSpPr>
        <p:grpSpPr>
          <a:xfrm>
            <a:off x="-3583" y="5114238"/>
            <a:ext cx="12192833" cy="1744390"/>
            <a:chOff x="-523" y="1132"/>
            <a:chExt cx="6803" cy="973"/>
          </a:xfrm>
        </p:grpSpPr>
        <p:sp>
          <p:nvSpPr>
            <p:cNvPr id="111" name="Google Shape;111;p77"/>
            <p:cNvSpPr/>
            <p:nvPr/>
          </p:nvSpPr>
          <p:spPr>
            <a:xfrm>
              <a:off x="60" y="1711"/>
              <a:ext cx="6220" cy="394"/>
            </a:xfrm>
            <a:custGeom>
              <a:rect b="b" l="l" r="r" t="t"/>
              <a:pathLst>
                <a:path extrusionOk="0" h="167" w="2633">
                  <a:moveTo>
                    <a:pt x="187" y="167"/>
                  </a:moveTo>
                  <a:cubicBezTo>
                    <a:pt x="2633" y="167"/>
                    <a:pt x="2633" y="167"/>
                    <a:pt x="2633" y="167"/>
                  </a:cubicBezTo>
                  <a:cubicBezTo>
                    <a:pt x="2633" y="0"/>
                    <a:pt x="2633" y="0"/>
                    <a:pt x="26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" y="58"/>
                    <a:pt x="119" y="115"/>
                    <a:pt x="187" y="167"/>
                  </a:cubicBezTo>
                  <a:close/>
                </a:path>
              </a:pathLst>
            </a:custGeom>
            <a:solidFill>
              <a:srgbClr val="2428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7"/>
            <p:cNvSpPr/>
            <p:nvPr/>
          </p:nvSpPr>
          <p:spPr>
            <a:xfrm>
              <a:off x="-523" y="1132"/>
              <a:ext cx="918" cy="973"/>
            </a:xfrm>
            <a:custGeom>
              <a:rect b="b" l="l" r="r" t="t"/>
              <a:pathLst>
                <a:path extrusionOk="0" h="412" w="389">
                  <a:moveTo>
                    <a:pt x="202" y="245"/>
                  </a:moveTo>
                  <a:cubicBezTo>
                    <a:pt x="123" y="163"/>
                    <a:pt x="55" y="78"/>
                    <a:pt x="0" y="0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321" y="360"/>
                    <a:pt x="258" y="303"/>
                    <a:pt x="202" y="245"/>
                  </a:cubicBezTo>
                  <a:close/>
                </a:path>
              </a:pathLst>
            </a:custGeom>
            <a:solidFill>
              <a:srgbClr val="FFB8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-Slide" showMasterSp="0">
  <p:cSld name="End-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0"/>
          <p:cNvSpPr txBox="1"/>
          <p:nvPr>
            <p:ph idx="1" type="body"/>
          </p:nvPr>
        </p:nvSpPr>
        <p:spPr>
          <a:xfrm>
            <a:off x="683685" y="3894668"/>
            <a:ext cx="5199384" cy="26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 cap="none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80"/>
          <p:cNvSpPr txBox="1"/>
          <p:nvPr>
            <p:ph idx="2" type="body"/>
          </p:nvPr>
        </p:nvSpPr>
        <p:spPr>
          <a:xfrm>
            <a:off x="6552351" y="1670339"/>
            <a:ext cx="5199384" cy="3774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80"/>
          <p:cNvSpPr txBox="1"/>
          <p:nvPr>
            <p:ph idx="3" type="body"/>
          </p:nvPr>
        </p:nvSpPr>
        <p:spPr>
          <a:xfrm>
            <a:off x="6552351" y="694345"/>
            <a:ext cx="5199384" cy="8743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80"/>
          <p:cNvSpPr txBox="1"/>
          <p:nvPr>
            <p:ph idx="4" type="body"/>
          </p:nvPr>
        </p:nvSpPr>
        <p:spPr>
          <a:xfrm>
            <a:off x="2159563" y="3034656"/>
            <a:ext cx="3723507" cy="8743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80"/>
          <p:cNvSpPr/>
          <p:nvPr>
            <p:ph idx="5" type="pic"/>
          </p:nvPr>
        </p:nvSpPr>
        <p:spPr>
          <a:xfrm>
            <a:off x="683684" y="287868"/>
            <a:ext cx="5198533" cy="2607733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80"/>
          <p:cNvSpPr/>
          <p:nvPr/>
        </p:nvSpPr>
        <p:spPr>
          <a:xfrm>
            <a:off x="0" y="3034656"/>
            <a:ext cx="431371" cy="8743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81"/>
          <p:cNvSpPr txBox="1"/>
          <p:nvPr>
            <p:ph idx="11" type="ftr"/>
          </p:nvPr>
        </p:nvSpPr>
        <p:spPr>
          <a:xfrm>
            <a:off x="7768809" y="6315619"/>
            <a:ext cx="38608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1"/>
          <p:cNvSpPr txBox="1"/>
          <p:nvPr>
            <p:ph idx="12" type="sldNum"/>
          </p:nvPr>
        </p:nvSpPr>
        <p:spPr>
          <a:xfrm>
            <a:off x="330200" y="6264818"/>
            <a:ext cx="495299" cy="4339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- Cover">
  <p:cSld name="Main Title - Cov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1"/>
          <p:cNvSpPr/>
          <p:nvPr>
            <p:ph idx="2" type="pic"/>
          </p:nvPr>
        </p:nvSpPr>
        <p:spPr>
          <a:xfrm>
            <a:off x="4368803" y="1"/>
            <a:ext cx="7818967" cy="524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11"/>
          <p:cNvSpPr/>
          <p:nvPr/>
        </p:nvSpPr>
        <p:spPr>
          <a:xfrm>
            <a:off x="-4233" y="-4233"/>
            <a:ext cx="12192000" cy="5884333"/>
          </a:xfrm>
          <a:custGeom>
            <a:rect b="b" l="l" r="r" t="t"/>
            <a:pathLst>
              <a:path extrusionOk="0" h="1390" w="2880">
                <a:moveTo>
                  <a:pt x="0" y="0"/>
                </a:moveTo>
                <a:cubicBezTo>
                  <a:pt x="0" y="0"/>
                  <a:pt x="576" y="635"/>
                  <a:pt x="1228" y="975"/>
                </a:cubicBezTo>
                <a:cubicBezTo>
                  <a:pt x="1711" y="1234"/>
                  <a:pt x="2275" y="1350"/>
                  <a:pt x="2880" y="1339"/>
                </a:cubicBezTo>
                <a:cubicBezTo>
                  <a:pt x="2880" y="1379"/>
                  <a:pt x="2880" y="1379"/>
                  <a:pt x="2880" y="1379"/>
                </a:cubicBezTo>
                <a:cubicBezTo>
                  <a:pt x="2612" y="1379"/>
                  <a:pt x="1104" y="1390"/>
                  <a:pt x="0" y="306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B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1"/>
          <p:cNvSpPr/>
          <p:nvPr/>
        </p:nvSpPr>
        <p:spPr>
          <a:xfrm>
            <a:off x="1358902" y="-4233"/>
            <a:ext cx="6151033" cy="2159000"/>
          </a:xfrm>
          <a:custGeom>
            <a:rect b="b" l="l" r="r" t="t"/>
            <a:pathLst>
              <a:path extrusionOk="0" h="510" w="1453">
                <a:moveTo>
                  <a:pt x="547" y="510"/>
                </a:moveTo>
                <a:cubicBezTo>
                  <a:pt x="776" y="420"/>
                  <a:pt x="1006" y="304"/>
                  <a:pt x="1230" y="156"/>
                </a:cubicBezTo>
                <a:cubicBezTo>
                  <a:pt x="1307" y="106"/>
                  <a:pt x="1381" y="53"/>
                  <a:pt x="1453" y="0"/>
                </a:cubicBezTo>
                <a:cubicBezTo>
                  <a:pt x="0" y="0"/>
                  <a:pt x="0" y="0"/>
                  <a:pt x="0" y="0"/>
                </a:cubicBezTo>
                <a:cubicBezTo>
                  <a:pt x="16" y="17"/>
                  <a:pt x="33" y="34"/>
                  <a:pt x="49" y="53"/>
                </a:cubicBezTo>
                <a:cubicBezTo>
                  <a:pt x="192" y="207"/>
                  <a:pt x="358" y="363"/>
                  <a:pt x="547" y="510"/>
                </a:cubicBezTo>
                <a:close/>
              </a:path>
            </a:pathLst>
          </a:custGeom>
          <a:solidFill>
            <a:srgbClr val="0063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1"/>
          <p:cNvSpPr/>
          <p:nvPr/>
        </p:nvSpPr>
        <p:spPr>
          <a:xfrm>
            <a:off x="-4233" y="1291167"/>
            <a:ext cx="12192000" cy="5562600"/>
          </a:xfrm>
          <a:custGeom>
            <a:rect b="b" l="l" r="r" t="t"/>
            <a:pathLst>
              <a:path extrusionOk="0" h="1314" w="2880">
                <a:moveTo>
                  <a:pt x="2880" y="1314"/>
                </a:moveTo>
                <a:cubicBezTo>
                  <a:pt x="2880" y="1265"/>
                  <a:pt x="2880" y="1265"/>
                  <a:pt x="2880" y="1265"/>
                </a:cubicBezTo>
                <a:cubicBezTo>
                  <a:pt x="2446" y="1263"/>
                  <a:pt x="1981" y="1191"/>
                  <a:pt x="1496" y="997"/>
                </a:cubicBezTo>
                <a:cubicBezTo>
                  <a:pt x="778" y="708"/>
                  <a:pt x="422" y="452"/>
                  <a:pt x="0" y="0"/>
                </a:cubicBezTo>
                <a:cubicBezTo>
                  <a:pt x="0" y="1314"/>
                  <a:pt x="0" y="1314"/>
                  <a:pt x="0" y="1314"/>
                </a:cubicBezTo>
                <a:lnTo>
                  <a:pt x="2880" y="1314"/>
                </a:lnTo>
                <a:close/>
              </a:path>
            </a:pathLst>
          </a:custGeom>
          <a:solidFill>
            <a:srgbClr val="0063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1"/>
          <p:cNvSpPr/>
          <p:nvPr/>
        </p:nvSpPr>
        <p:spPr>
          <a:xfrm>
            <a:off x="-4233" y="-4233"/>
            <a:ext cx="12192000" cy="5753100"/>
          </a:xfrm>
          <a:custGeom>
            <a:rect b="b" l="l" r="r" t="t"/>
            <a:pathLst>
              <a:path extrusionOk="0" h="1359" w="2880">
                <a:moveTo>
                  <a:pt x="2288" y="1127"/>
                </a:moveTo>
                <a:cubicBezTo>
                  <a:pt x="1829" y="1032"/>
                  <a:pt x="1434" y="849"/>
                  <a:pt x="1104" y="629"/>
                </a:cubicBezTo>
                <a:cubicBezTo>
                  <a:pt x="1211" y="575"/>
                  <a:pt x="1318" y="513"/>
                  <a:pt x="1423" y="444"/>
                </a:cubicBezTo>
                <a:cubicBezTo>
                  <a:pt x="1629" y="309"/>
                  <a:pt x="1815" y="159"/>
                  <a:pt x="1979" y="0"/>
                </a:cubicBezTo>
                <a:cubicBezTo>
                  <a:pt x="1725" y="0"/>
                  <a:pt x="1725" y="0"/>
                  <a:pt x="1725" y="0"/>
                </a:cubicBezTo>
                <a:cubicBezTo>
                  <a:pt x="1651" y="56"/>
                  <a:pt x="1574" y="111"/>
                  <a:pt x="1494" y="163"/>
                </a:cubicBezTo>
                <a:cubicBezTo>
                  <a:pt x="1296" y="294"/>
                  <a:pt x="1094" y="396"/>
                  <a:pt x="892" y="476"/>
                </a:cubicBezTo>
                <a:cubicBezTo>
                  <a:pt x="725" y="346"/>
                  <a:pt x="578" y="209"/>
                  <a:pt x="452" y="72"/>
                </a:cubicBezTo>
                <a:cubicBezTo>
                  <a:pt x="429" y="47"/>
                  <a:pt x="406" y="23"/>
                  <a:pt x="38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64" y="73"/>
                  <a:pt x="131" y="142"/>
                  <a:pt x="204" y="220"/>
                </a:cubicBezTo>
                <a:cubicBezTo>
                  <a:pt x="315" y="341"/>
                  <a:pt x="443" y="463"/>
                  <a:pt x="587" y="580"/>
                </a:cubicBezTo>
                <a:cubicBezTo>
                  <a:pt x="662" y="640"/>
                  <a:pt x="740" y="699"/>
                  <a:pt x="823" y="756"/>
                </a:cubicBezTo>
                <a:cubicBezTo>
                  <a:pt x="1160" y="985"/>
                  <a:pt x="1565" y="1178"/>
                  <a:pt x="2039" y="1275"/>
                </a:cubicBezTo>
                <a:cubicBezTo>
                  <a:pt x="2328" y="1335"/>
                  <a:pt x="2612" y="1359"/>
                  <a:pt x="2880" y="1353"/>
                </a:cubicBezTo>
                <a:cubicBezTo>
                  <a:pt x="2880" y="1204"/>
                  <a:pt x="2880" y="1204"/>
                  <a:pt x="2880" y="1204"/>
                </a:cubicBezTo>
                <a:cubicBezTo>
                  <a:pt x="2687" y="1193"/>
                  <a:pt x="2488" y="1168"/>
                  <a:pt x="2288" y="1127"/>
                </a:cubicBezTo>
                <a:close/>
              </a:path>
            </a:pathLst>
          </a:custGeom>
          <a:solidFill>
            <a:srgbClr val="FDB52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1"/>
          <p:cNvSpPr/>
          <p:nvPr/>
        </p:nvSpPr>
        <p:spPr>
          <a:xfrm>
            <a:off x="-4233" y="1227667"/>
            <a:ext cx="12192000" cy="5422900"/>
          </a:xfrm>
          <a:custGeom>
            <a:rect b="b" l="l" r="r" t="t"/>
            <a:pathLst>
              <a:path extrusionOk="0" h="1281" w="2880">
                <a:moveTo>
                  <a:pt x="1290" y="795"/>
                </a:moveTo>
                <a:cubicBezTo>
                  <a:pt x="784" y="591"/>
                  <a:pt x="345" y="314"/>
                  <a:pt x="0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422" y="476"/>
                  <a:pt x="777" y="732"/>
                  <a:pt x="1496" y="1021"/>
                </a:cubicBezTo>
                <a:cubicBezTo>
                  <a:pt x="1981" y="1215"/>
                  <a:pt x="2446" y="1281"/>
                  <a:pt x="2880" y="1280"/>
                </a:cubicBezTo>
                <a:cubicBezTo>
                  <a:pt x="2880" y="1071"/>
                  <a:pt x="2880" y="1071"/>
                  <a:pt x="2880" y="1071"/>
                </a:cubicBezTo>
                <a:cubicBezTo>
                  <a:pt x="2384" y="1084"/>
                  <a:pt x="1840" y="1015"/>
                  <a:pt x="1290" y="795"/>
                </a:cubicBezTo>
                <a:close/>
              </a:path>
            </a:pathLst>
          </a:custGeom>
          <a:solidFill>
            <a:srgbClr val="FFDB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1"/>
          <p:cNvSpPr txBox="1"/>
          <p:nvPr>
            <p:ph type="ctrTitle"/>
          </p:nvPr>
        </p:nvSpPr>
        <p:spPr>
          <a:xfrm>
            <a:off x="482194" y="5822501"/>
            <a:ext cx="5609573" cy="3877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1"/>
          <p:cNvSpPr txBox="1"/>
          <p:nvPr>
            <p:ph idx="1" type="body"/>
          </p:nvPr>
        </p:nvSpPr>
        <p:spPr>
          <a:xfrm>
            <a:off x="482195" y="4308076"/>
            <a:ext cx="3505607" cy="8499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11"/>
          <p:cNvSpPr/>
          <p:nvPr>
            <p:ph idx="3" type="pic"/>
          </p:nvPr>
        </p:nvSpPr>
        <p:spPr>
          <a:xfrm>
            <a:off x="10291322" y="292103"/>
            <a:ext cx="1553701" cy="10739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1 -Wide image">
  <p:cSld name="Title Slide1 -Wide imag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2"/>
          <p:cNvSpPr/>
          <p:nvPr>
            <p:ph idx="2" type="pic"/>
          </p:nvPr>
        </p:nvSpPr>
        <p:spPr>
          <a:xfrm>
            <a:off x="-10584" y="2"/>
            <a:ext cx="12198351" cy="564952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12"/>
          <p:cNvSpPr/>
          <p:nvPr/>
        </p:nvSpPr>
        <p:spPr>
          <a:xfrm>
            <a:off x="-4233" y="1066801"/>
            <a:ext cx="12202584" cy="4660900"/>
          </a:xfrm>
          <a:custGeom>
            <a:rect b="b" l="l" r="r" t="t"/>
            <a:pathLst>
              <a:path extrusionOk="0" h="1100" w="2880">
                <a:moveTo>
                  <a:pt x="1705" y="1018"/>
                </a:moveTo>
                <a:cubicBezTo>
                  <a:pt x="1063" y="896"/>
                  <a:pt x="551" y="587"/>
                  <a:pt x="176" y="253"/>
                </a:cubicBezTo>
                <a:cubicBezTo>
                  <a:pt x="114" y="197"/>
                  <a:pt x="55" y="141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378" y="396"/>
                  <a:pt x="940" y="795"/>
                  <a:pt x="1679" y="947"/>
                </a:cubicBezTo>
                <a:cubicBezTo>
                  <a:pt x="2104" y="1035"/>
                  <a:pt x="2516" y="1042"/>
                  <a:pt x="2880" y="982"/>
                </a:cubicBezTo>
                <a:cubicBezTo>
                  <a:pt x="2880" y="1040"/>
                  <a:pt x="2880" y="1040"/>
                  <a:pt x="2880" y="1040"/>
                </a:cubicBezTo>
                <a:cubicBezTo>
                  <a:pt x="2523" y="1100"/>
                  <a:pt x="2121" y="1097"/>
                  <a:pt x="1705" y="10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2"/>
          <p:cNvSpPr txBox="1"/>
          <p:nvPr>
            <p:ph type="ctrTitle"/>
          </p:nvPr>
        </p:nvSpPr>
        <p:spPr>
          <a:xfrm>
            <a:off x="809330" y="5108219"/>
            <a:ext cx="2861167" cy="747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2"/>
          <p:cNvSpPr txBox="1"/>
          <p:nvPr/>
        </p:nvSpPr>
        <p:spPr>
          <a:xfrm>
            <a:off x="329750" y="6212274"/>
            <a:ext cx="747175" cy="3290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2"/>
          <p:cNvSpPr txBox="1"/>
          <p:nvPr/>
        </p:nvSpPr>
        <p:spPr>
          <a:xfrm>
            <a:off x="329750" y="6212274"/>
            <a:ext cx="747175" cy="3290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2"/>
          <p:cNvSpPr txBox="1"/>
          <p:nvPr/>
        </p:nvSpPr>
        <p:spPr>
          <a:xfrm>
            <a:off x="329750" y="6212274"/>
            <a:ext cx="747175" cy="3290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2"/>
          <p:cNvSpPr txBox="1"/>
          <p:nvPr/>
        </p:nvSpPr>
        <p:spPr>
          <a:xfrm>
            <a:off x="329750" y="6212274"/>
            <a:ext cx="747175" cy="3290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2"/>
          <p:cNvSpPr txBox="1"/>
          <p:nvPr/>
        </p:nvSpPr>
        <p:spPr>
          <a:xfrm>
            <a:off x="329750" y="6212274"/>
            <a:ext cx="747175" cy="3290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2"/>
          <p:cNvSpPr txBox="1"/>
          <p:nvPr/>
        </p:nvSpPr>
        <p:spPr>
          <a:xfrm>
            <a:off x="329750" y="6212274"/>
            <a:ext cx="747175" cy="3290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2"/>
          <p:cNvSpPr txBox="1"/>
          <p:nvPr/>
        </p:nvSpPr>
        <p:spPr>
          <a:xfrm>
            <a:off x="329750" y="6212274"/>
            <a:ext cx="747175" cy="3290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2"/>
          <p:cNvSpPr txBox="1"/>
          <p:nvPr/>
        </p:nvSpPr>
        <p:spPr>
          <a:xfrm>
            <a:off x="329750" y="6212274"/>
            <a:ext cx="747175" cy="3290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2"/>
          <p:cNvSpPr/>
          <p:nvPr/>
        </p:nvSpPr>
        <p:spPr>
          <a:xfrm>
            <a:off x="-14817" y="1911352"/>
            <a:ext cx="12202584" cy="4948767"/>
          </a:xfrm>
          <a:custGeom>
            <a:rect b="b" l="l" r="r" t="t"/>
            <a:pathLst>
              <a:path extrusionOk="0" h="1168" w="2880">
                <a:moveTo>
                  <a:pt x="1705" y="883"/>
                </a:moveTo>
                <a:cubicBezTo>
                  <a:pt x="1063" y="761"/>
                  <a:pt x="551" y="503"/>
                  <a:pt x="176" y="169"/>
                </a:cubicBezTo>
                <a:cubicBezTo>
                  <a:pt x="114" y="113"/>
                  <a:pt x="55" y="57"/>
                  <a:pt x="0" y="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68"/>
                  <a:pt x="0" y="1168"/>
                  <a:pt x="0" y="1168"/>
                </a:cubicBezTo>
                <a:cubicBezTo>
                  <a:pt x="2880" y="1168"/>
                  <a:pt x="2880" y="1168"/>
                  <a:pt x="2880" y="1168"/>
                </a:cubicBezTo>
                <a:cubicBezTo>
                  <a:pt x="2880" y="850"/>
                  <a:pt x="2880" y="850"/>
                  <a:pt x="2880" y="850"/>
                </a:cubicBezTo>
                <a:cubicBezTo>
                  <a:pt x="2523" y="910"/>
                  <a:pt x="2121" y="962"/>
                  <a:pt x="1705" y="883"/>
                </a:cubicBezTo>
                <a:close/>
              </a:path>
            </a:pathLst>
          </a:custGeom>
          <a:solidFill>
            <a:srgbClr val="005C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2"/>
          <p:cNvSpPr/>
          <p:nvPr/>
        </p:nvSpPr>
        <p:spPr>
          <a:xfrm>
            <a:off x="-14817" y="1424517"/>
            <a:ext cx="12202584" cy="4699000"/>
          </a:xfrm>
          <a:custGeom>
            <a:rect b="b" l="l" r="r" t="t"/>
            <a:pathLst>
              <a:path extrusionOk="0" h="1109" w="2880">
                <a:moveTo>
                  <a:pt x="1475" y="996"/>
                </a:moveTo>
                <a:cubicBezTo>
                  <a:pt x="841" y="875"/>
                  <a:pt x="369" y="573"/>
                  <a:pt x="0" y="243"/>
                </a:cubicBezTo>
                <a:cubicBezTo>
                  <a:pt x="0" y="0"/>
                  <a:pt x="0" y="0"/>
                  <a:pt x="0" y="0"/>
                </a:cubicBezTo>
                <a:cubicBezTo>
                  <a:pt x="55" y="57"/>
                  <a:pt x="114" y="113"/>
                  <a:pt x="176" y="169"/>
                </a:cubicBezTo>
                <a:cubicBezTo>
                  <a:pt x="551" y="503"/>
                  <a:pt x="1063" y="812"/>
                  <a:pt x="1705" y="934"/>
                </a:cubicBezTo>
                <a:cubicBezTo>
                  <a:pt x="2121" y="1013"/>
                  <a:pt x="2523" y="1016"/>
                  <a:pt x="2880" y="956"/>
                </a:cubicBezTo>
                <a:cubicBezTo>
                  <a:pt x="2880" y="969"/>
                  <a:pt x="2880" y="969"/>
                  <a:pt x="2880" y="969"/>
                </a:cubicBezTo>
                <a:cubicBezTo>
                  <a:pt x="2411" y="1090"/>
                  <a:pt x="2070" y="1109"/>
                  <a:pt x="1475" y="996"/>
                </a:cubicBezTo>
                <a:close/>
              </a:path>
            </a:pathLst>
          </a:custGeom>
          <a:solidFill>
            <a:srgbClr val="FFB8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TO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3"/>
          <p:cNvSpPr txBox="1"/>
          <p:nvPr>
            <p:ph type="title"/>
          </p:nvPr>
        </p:nvSpPr>
        <p:spPr>
          <a:xfrm>
            <a:off x="312002" y="406346"/>
            <a:ext cx="10140100" cy="45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13"/>
          <p:cNvSpPr/>
          <p:nvPr>
            <p:ph idx="2" type="pic"/>
          </p:nvPr>
        </p:nvSpPr>
        <p:spPr>
          <a:xfrm>
            <a:off x="311153" y="1179007"/>
            <a:ext cx="3654599" cy="421872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13"/>
          <p:cNvSpPr txBox="1"/>
          <p:nvPr>
            <p:ph idx="1" type="body"/>
          </p:nvPr>
        </p:nvSpPr>
        <p:spPr>
          <a:xfrm>
            <a:off x="1245996" y="5491516"/>
            <a:ext cx="2720637" cy="922867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3"/>
          <p:cNvSpPr/>
          <p:nvPr>
            <p:ph idx="3" type="pic"/>
          </p:nvPr>
        </p:nvSpPr>
        <p:spPr>
          <a:xfrm>
            <a:off x="4145157" y="1194637"/>
            <a:ext cx="3654599" cy="1551912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13"/>
          <p:cNvSpPr txBox="1"/>
          <p:nvPr>
            <p:ph idx="4" type="body"/>
          </p:nvPr>
        </p:nvSpPr>
        <p:spPr>
          <a:xfrm>
            <a:off x="311151" y="5491516"/>
            <a:ext cx="854459" cy="9228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13"/>
          <p:cNvSpPr txBox="1"/>
          <p:nvPr>
            <p:ph idx="5" type="body"/>
          </p:nvPr>
        </p:nvSpPr>
        <p:spPr>
          <a:xfrm>
            <a:off x="5080000" y="2840332"/>
            <a:ext cx="2720637" cy="922867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13"/>
          <p:cNvSpPr txBox="1"/>
          <p:nvPr>
            <p:ph idx="6" type="body"/>
          </p:nvPr>
        </p:nvSpPr>
        <p:spPr>
          <a:xfrm>
            <a:off x="4145155" y="2840332"/>
            <a:ext cx="854459" cy="922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13"/>
          <p:cNvSpPr/>
          <p:nvPr>
            <p:ph idx="7" type="pic"/>
          </p:nvPr>
        </p:nvSpPr>
        <p:spPr>
          <a:xfrm>
            <a:off x="7965763" y="1179007"/>
            <a:ext cx="3654599" cy="1551912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13"/>
          <p:cNvSpPr txBox="1"/>
          <p:nvPr>
            <p:ph idx="8" type="body"/>
          </p:nvPr>
        </p:nvSpPr>
        <p:spPr>
          <a:xfrm>
            <a:off x="8900607" y="2824701"/>
            <a:ext cx="2720637" cy="922867"/>
          </a:xfrm>
          <a:prstGeom prst="rect">
            <a:avLst/>
          </a:prstGeom>
          <a:solidFill>
            <a:schemeClr val="accent3">
              <a:alpha val="49411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13"/>
          <p:cNvSpPr txBox="1"/>
          <p:nvPr>
            <p:ph idx="9" type="body"/>
          </p:nvPr>
        </p:nvSpPr>
        <p:spPr>
          <a:xfrm>
            <a:off x="7965761" y="2824701"/>
            <a:ext cx="854459" cy="9228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13"/>
          <p:cNvSpPr/>
          <p:nvPr>
            <p:ph idx="13" type="pic"/>
          </p:nvPr>
        </p:nvSpPr>
        <p:spPr>
          <a:xfrm>
            <a:off x="7965763" y="3845821"/>
            <a:ext cx="3654599" cy="1551912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13"/>
          <p:cNvSpPr txBox="1"/>
          <p:nvPr>
            <p:ph idx="14" type="body"/>
          </p:nvPr>
        </p:nvSpPr>
        <p:spPr>
          <a:xfrm>
            <a:off x="8900607" y="5491516"/>
            <a:ext cx="2720637" cy="922867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13"/>
          <p:cNvSpPr txBox="1"/>
          <p:nvPr>
            <p:ph idx="15" type="body"/>
          </p:nvPr>
        </p:nvSpPr>
        <p:spPr>
          <a:xfrm>
            <a:off x="7965761" y="5491516"/>
            <a:ext cx="854459" cy="9228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13"/>
          <p:cNvSpPr/>
          <p:nvPr>
            <p:ph idx="16" type="pic"/>
          </p:nvPr>
        </p:nvSpPr>
        <p:spPr>
          <a:xfrm>
            <a:off x="4144273" y="3845821"/>
            <a:ext cx="3654599" cy="1551912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13"/>
          <p:cNvSpPr txBox="1"/>
          <p:nvPr>
            <p:ph idx="17" type="body"/>
          </p:nvPr>
        </p:nvSpPr>
        <p:spPr>
          <a:xfrm>
            <a:off x="5079116" y="5491516"/>
            <a:ext cx="2720637" cy="922867"/>
          </a:xfrm>
          <a:prstGeom prst="rect">
            <a:avLst/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13"/>
          <p:cNvSpPr txBox="1"/>
          <p:nvPr>
            <p:ph idx="18" type="body"/>
          </p:nvPr>
        </p:nvSpPr>
        <p:spPr>
          <a:xfrm>
            <a:off x="4144271" y="5491516"/>
            <a:ext cx="854459" cy="922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oogle Shape;20;p74"/>
          <p:cNvGraphicFramePr/>
          <p:nvPr/>
        </p:nvGraphicFramePr>
        <p:xfrm>
          <a:off x="0" y="819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{42D5CF8B-72BC-4032-A3B5-E628BC612700}</a:tableStyleId>
              </a:tblPr>
              <a:tblGrid>
                <a:gridCol w="2044700"/>
                <a:gridCol w="647700"/>
                <a:gridCol w="4025900"/>
                <a:gridCol w="568950"/>
                <a:gridCol w="1323350"/>
                <a:gridCol w="3606800"/>
              </a:tblGrid>
              <a:tr h="1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pSp>
        <p:nvGrpSpPr>
          <p:cNvPr id="21" name="Google Shape;21;p74"/>
          <p:cNvGrpSpPr/>
          <p:nvPr/>
        </p:nvGrpSpPr>
        <p:grpSpPr>
          <a:xfrm>
            <a:off x="-3575" y="5114250"/>
            <a:ext cx="12192000" cy="1744375"/>
            <a:chOff x="-523" y="1132"/>
            <a:chExt cx="6803" cy="973"/>
          </a:xfrm>
        </p:grpSpPr>
        <p:sp>
          <p:nvSpPr>
            <p:cNvPr id="22" name="Google Shape;22;p74"/>
            <p:cNvSpPr/>
            <p:nvPr/>
          </p:nvSpPr>
          <p:spPr>
            <a:xfrm>
              <a:off x="60" y="1711"/>
              <a:ext cx="6220" cy="394"/>
            </a:xfrm>
            <a:custGeom>
              <a:rect b="b" l="l" r="r" t="t"/>
              <a:pathLst>
                <a:path extrusionOk="0" h="167" w="2633">
                  <a:moveTo>
                    <a:pt x="187" y="167"/>
                  </a:moveTo>
                  <a:cubicBezTo>
                    <a:pt x="2633" y="167"/>
                    <a:pt x="2633" y="167"/>
                    <a:pt x="2633" y="167"/>
                  </a:cubicBezTo>
                  <a:cubicBezTo>
                    <a:pt x="2633" y="0"/>
                    <a:pt x="2633" y="0"/>
                    <a:pt x="26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" y="58"/>
                    <a:pt x="119" y="115"/>
                    <a:pt x="187" y="167"/>
                  </a:cubicBezTo>
                  <a:close/>
                </a:path>
              </a:pathLst>
            </a:custGeom>
            <a:solidFill>
              <a:srgbClr val="2428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4"/>
            <p:cNvSpPr/>
            <p:nvPr/>
          </p:nvSpPr>
          <p:spPr>
            <a:xfrm>
              <a:off x="-523" y="1132"/>
              <a:ext cx="918" cy="973"/>
            </a:xfrm>
            <a:custGeom>
              <a:rect b="b" l="l" r="r" t="t"/>
              <a:pathLst>
                <a:path extrusionOk="0" h="412" w="389">
                  <a:moveTo>
                    <a:pt x="202" y="245"/>
                  </a:moveTo>
                  <a:cubicBezTo>
                    <a:pt x="123" y="163"/>
                    <a:pt x="55" y="78"/>
                    <a:pt x="0" y="0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321" y="360"/>
                    <a:pt x="258" y="303"/>
                    <a:pt x="202" y="245"/>
                  </a:cubicBezTo>
                  <a:close/>
                </a:path>
              </a:pathLst>
            </a:custGeom>
            <a:solidFill>
              <a:srgbClr val="FFB8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 showMasterSp="0">
  <p:cSld name="Thank You!">
    <p:bg>
      <p:bgPr>
        <a:solidFill>
          <a:schemeClr val="accent6">
            <a:alpha val="0"/>
          </a:schemeClr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114"/>
          <p:cNvSpPr txBox="1"/>
          <p:nvPr>
            <p:ph idx="1" type="body"/>
          </p:nvPr>
        </p:nvSpPr>
        <p:spPr>
          <a:xfrm>
            <a:off x="6265334" y="5080001"/>
            <a:ext cx="5401733" cy="1100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4000"/>
              <a:buNone/>
              <a:defRPr b="1" sz="4000"/>
            </a:lvl1pPr>
            <a:lvl2pPr indent="-342900" lvl="1" marL="9144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30200" lvl="3" marL="18288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/>
            </a:lvl4pPr>
            <a:lvl5pPr indent="-304164" lvl="4" marL="22860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8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9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4" name="Google Shape;194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9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9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9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7" name="Google Shape;207;p9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9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9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9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9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1" name="Google Shape;221;p9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9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9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9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9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9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9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"/>
            <a:ext cx="1219343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8172" y="678658"/>
            <a:ext cx="8043828" cy="8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7926" y="83128"/>
            <a:ext cx="2014074" cy="59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6587069"/>
            <a:ext cx="12192000" cy="27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1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s">
  <p:cSld name="Text Options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g2cd15ca40f0_1_117"/>
          <p:cNvGrpSpPr/>
          <p:nvPr/>
        </p:nvGrpSpPr>
        <p:grpSpPr>
          <a:xfrm>
            <a:off x="-3583" y="5114238"/>
            <a:ext cx="12192833" cy="1744390"/>
            <a:chOff x="-523" y="1132"/>
            <a:chExt cx="6803" cy="973"/>
          </a:xfrm>
        </p:grpSpPr>
        <p:sp>
          <p:nvSpPr>
            <p:cNvPr id="266" name="Google Shape;266;g2cd15ca40f0_1_117"/>
            <p:cNvSpPr/>
            <p:nvPr/>
          </p:nvSpPr>
          <p:spPr>
            <a:xfrm>
              <a:off x="60" y="1711"/>
              <a:ext cx="6220" cy="394"/>
            </a:xfrm>
            <a:custGeom>
              <a:rect b="b" l="l" r="r" t="t"/>
              <a:pathLst>
                <a:path extrusionOk="0" h="167" w="2633">
                  <a:moveTo>
                    <a:pt x="187" y="167"/>
                  </a:moveTo>
                  <a:cubicBezTo>
                    <a:pt x="2633" y="167"/>
                    <a:pt x="2633" y="167"/>
                    <a:pt x="2633" y="167"/>
                  </a:cubicBezTo>
                  <a:cubicBezTo>
                    <a:pt x="2633" y="0"/>
                    <a:pt x="2633" y="0"/>
                    <a:pt x="26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" y="58"/>
                    <a:pt x="119" y="115"/>
                    <a:pt x="187" y="167"/>
                  </a:cubicBezTo>
                  <a:close/>
                </a:path>
              </a:pathLst>
            </a:custGeom>
            <a:solidFill>
              <a:srgbClr val="2428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2cd15ca40f0_1_117"/>
            <p:cNvSpPr/>
            <p:nvPr/>
          </p:nvSpPr>
          <p:spPr>
            <a:xfrm>
              <a:off x="-523" y="1132"/>
              <a:ext cx="918" cy="973"/>
            </a:xfrm>
            <a:custGeom>
              <a:rect b="b" l="l" r="r" t="t"/>
              <a:pathLst>
                <a:path extrusionOk="0" h="412" w="389">
                  <a:moveTo>
                    <a:pt x="202" y="245"/>
                  </a:moveTo>
                  <a:cubicBezTo>
                    <a:pt x="123" y="163"/>
                    <a:pt x="55" y="78"/>
                    <a:pt x="0" y="0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321" y="360"/>
                    <a:pt x="258" y="303"/>
                    <a:pt x="202" y="245"/>
                  </a:cubicBezTo>
                  <a:close/>
                </a:path>
              </a:pathLst>
            </a:custGeom>
            <a:solidFill>
              <a:srgbClr val="FFB8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g2cd15ca40f0_1_117"/>
          <p:cNvSpPr txBox="1"/>
          <p:nvPr>
            <p:ph idx="1" type="body"/>
          </p:nvPr>
        </p:nvSpPr>
        <p:spPr>
          <a:xfrm>
            <a:off x="455525" y="1282699"/>
            <a:ext cx="112542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182875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0416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Char char="•"/>
              <a:defRPr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g2cd15ca40f0_1_117"/>
          <p:cNvSpPr txBox="1"/>
          <p:nvPr>
            <p:ph type="title"/>
          </p:nvPr>
        </p:nvSpPr>
        <p:spPr>
          <a:xfrm>
            <a:off x="448460" y="406346"/>
            <a:ext cx="10029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182875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g2cd15ca40f0_1_117"/>
          <p:cNvSpPr txBox="1"/>
          <p:nvPr>
            <p:ph idx="12" type="sldNum"/>
          </p:nvPr>
        </p:nvSpPr>
        <p:spPr>
          <a:xfrm>
            <a:off x="309033" y="5969000"/>
            <a:ext cx="495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Slide">
  <p:cSld name="Sub Title Slide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d15ca40f0_1_124"/>
          <p:cNvSpPr/>
          <p:nvPr>
            <p:ph idx="2" type="pic"/>
          </p:nvPr>
        </p:nvSpPr>
        <p:spPr>
          <a:xfrm>
            <a:off x="6856289" y="1079662"/>
            <a:ext cx="3972900" cy="39717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cd15ca40f0_1_124"/>
          <p:cNvSpPr txBox="1"/>
          <p:nvPr>
            <p:ph type="ctrTitle"/>
          </p:nvPr>
        </p:nvSpPr>
        <p:spPr>
          <a:xfrm>
            <a:off x="312002" y="2212783"/>
            <a:ext cx="47592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g2cd15ca40f0_1_124"/>
          <p:cNvSpPr txBox="1"/>
          <p:nvPr>
            <p:ph idx="1" type="subTitle"/>
          </p:nvPr>
        </p:nvSpPr>
        <p:spPr>
          <a:xfrm>
            <a:off x="312002" y="3632698"/>
            <a:ext cx="47592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9ACD"/>
              </a:buClr>
              <a:buSzPts val="1800"/>
              <a:buNone/>
              <a:defRPr>
                <a:solidFill>
                  <a:srgbClr val="889AC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9AC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9ACD"/>
              </a:buClr>
              <a:buSzPts val="1190"/>
              <a:buNone/>
              <a:defRPr>
                <a:solidFill>
                  <a:srgbClr val="889ACD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9ACD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9ACD"/>
              </a:buClr>
              <a:buSzPts val="1000"/>
              <a:buNone/>
              <a:defRPr>
                <a:solidFill>
                  <a:srgbClr val="889ACD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9ACD"/>
              </a:buClr>
              <a:buSzPts val="2000"/>
              <a:buNone/>
              <a:defRPr>
                <a:solidFill>
                  <a:srgbClr val="889ACD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9ACD"/>
              </a:buClr>
              <a:buSzPts val="2000"/>
              <a:buNone/>
              <a:defRPr>
                <a:solidFill>
                  <a:srgbClr val="889ACD"/>
                </a:solidFill>
              </a:defRPr>
            </a:lvl9pPr>
          </a:lstStyle>
          <a:p/>
        </p:txBody>
      </p:sp>
      <p:sp>
        <p:nvSpPr>
          <p:cNvPr id="275" name="Google Shape;275;g2cd15ca40f0_1_124"/>
          <p:cNvSpPr txBox="1"/>
          <p:nvPr>
            <p:ph idx="3" type="body"/>
          </p:nvPr>
        </p:nvSpPr>
        <p:spPr>
          <a:xfrm>
            <a:off x="312000" y="331097"/>
            <a:ext cx="4759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2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g2cd15ca40f0_1_124"/>
          <p:cNvSpPr/>
          <p:nvPr/>
        </p:nvSpPr>
        <p:spPr>
          <a:xfrm>
            <a:off x="9554787" y="1230059"/>
            <a:ext cx="1441500" cy="144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cd15ca40f0_1_124"/>
          <p:cNvSpPr/>
          <p:nvPr/>
        </p:nvSpPr>
        <p:spPr>
          <a:xfrm>
            <a:off x="7180218" y="3983105"/>
            <a:ext cx="1846500" cy="184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cd15ca40f0_1_124"/>
          <p:cNvSpPr/>
          <p:nvPr/>
        </p:nvSpPr>
        <p:spPr>
          <a:xfrm>
            <a:off x="6994892" y="4130896"/>
            <a:ext cx="508500" cy="508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cd15ca40f0_1_124"/>
          <p:cNvSpPr/>
          <p:nvPr/>
        </p:nvSpPr>
        <p:spPr>
          <a:xfrm>
            <a:off x="10884947" y="1118639"/>
            <a:ext cx="222900" cy="22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g2cd15ca40f0_1_124"/>
          <p:cNvGrpSpPr/>
          <p:nvPr/>
        </p:nvGrpSpPr>
        <p:grpSpPr>
          <a:xfrm>
            <a:off x="-3575" y="5114250"/>
            <a:ext cx="12192000" cy="1744375"/>
            <a:chOff x="-523" y="1132"/>
            <a:chExt cx="6803" cy="973"/>
          </a:xfrm>
        </p:grpSpPr>
        <p:sp>
          <p:nvSpPr>
            <p:cNvPr id="281" name="Google Shape;281;g2cd15ca40f0_1_124"/>
            <p:cNvSpPr/>
            <p:nvPr/>
          </p:nvSpPr>
          <p:spPr>
            <a:xfrm>
              <a:off x="60" y="1711"/>
              <a:ext cx="6220" cy="394"/>
            </a:xfrm>
            <a:custGeom>
              <a:rect b="b" l="l" r="r" t="t"/>
              <a:pathLst>
                <a:path extrusionOk="0" h="167" w="2633">
                  <a:moveTo>
                    <a:pt x="187" y="167"/>
                  </a:moveTo>
                  <a:cubicBezTo>
                    <a:pt x="2633" y="167"/>
                    <a:pt x="2633" y="167"/>
                    <a:pt x="2633" y="167"/>
                  </a:cubicBezTo>
                  <a:cubicBezTo>
                    <a:pt x="2633" y="0"/>
                    <a:pt x="2633" y="0"/>
                    <a:pt x="26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" y="58"/>
                    <a:pt x="119" y="115"/>
                    <a:pt x="187" y="167"/>
                  </a:cubicBezTo>
                  <a:close/>
                </a:path>
              </a:pathLst>
            </a:custGeom>
            <a:solidFill>
              <a:srgbClr val="2428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2cd15ca40f0_1_124"/>
            <p:cNvSpPr/>
            <p:nvPr/>
          </p:nvSpPr>
          <p:spPr>
            <a:xfrm>
              <a:off x="-523" y="1132"/>
              <a:ext cx="918" cy="973"/>
            </a:xfrm>
            <a:custGeom>
              <a:rect b="b" l="l" r="r" t="t"/>
              <a:pathLst>
                <a:path extrusionOk="0" h="412" w="389">
                  <a:moveTo>
                    <a:pt x="202" y="245"/>
                  </a:moveTo>
                  <a:cubicBezTo>
                    <a:pt x="123" y="163"/>
                    <a:pt x="55" y="78"/>
                    <a:pt x="0" y="0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321" y="360"/>
                    <a:pt x="258" y="303"/>
                    <a:pt x="202" y="245"/>
                  </a:cubicBezTo>
                  <a:close/>
                </a:path>
              </a:pathLst>
            </a:custGeom>
            <a:solidFill>
              <a:srgbClr val="FFB8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-Slide" showMasterSp="0">
  <p:cSld name="End-Slide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d15ca40f0_1_13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cd15ca40f0_1_133"/>
          <p:cNvSpPr txBox="1"/>
          <p:nvPr>
            <p:ph idx="1" type="body"/>
          </p:nvPr>
        </p:nvSpPr>
        <p:spPr>
          <a:xfrm>
            <a:off x="683685" y="3894668"/>
            <a:ext cx="51993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 cap="none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g2cd15ca40f0_1_133"/>
          <p:cNvSpPr txBox="1"/>
          <p:nvPr>
            <p:ph idx="2" type="body"/>
          </p:nvPr>
        </p:nvSpPr>
        <p:spPr>
          <a:xfrm>
            <a:off x="6552351" y="1670339"/>
            <a:ext cx="5199300" cy="3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g2cd15ca40f0_1_133"/>
          <p:cNvSpPr txBox="1"/>
          <p:nvPr>
            <p:ph idx="3" type="body"/>
          </p:nvPr>
        </p:nvSpPr>
        <p:spPr>
          <a:xfrm>
            <a:off x="6552351" y="694345"/>
            <a:ext cx="5199300" cy="8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g2cd15ca40f0_1_133"/>
          <p:cNvSpPr txBox="1"/>
          <p:nvPr>
            <p:ph idx="4" type="body"/>
          </p:nvPr>
        </p:nvSpPr>
        <p:spPr>
          <a:xfrm>
            <a:off x="2159563" y="3034656"/>
            <a:ext cx="3723600" cy="8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g2cd15ca40f0_1_133"/>
          <p:cNvSpPr/>
          <p:nvPr>
            <p:ph idx="5" type="pic"/>
          </p:nvPr>
        </p:nvSpPr>
        <p:spPr>
          <a:xfrm>
            <a:off x="683684" y="287868"/>
            <a:ext cx="5198400" cy="26076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g2cd15ca40f0_1_133"/>
          <p:cNvSpPr/>
          <p:nvPr/>
        </p:nvSpPr>
        <p:spPr>
          <a:xfrm>
            <a:off x="0" y="3034656"/>
            <a:ext cx="431400" cy="8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d15ca40f0_1_14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g2cd15ca40f0_1_141"/>
          <p:cNvSpPr txBox="1"/>
          <p:nvPr>
            <p:ph idx="11" type="ftr"/>
          </p:nvPr>
        </p:nvSpPr>
        <p:spPr>
          <a:xfrm>
            <a:off x="7768809" y="6315619"/>
            <a:ext cx="386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g2cd15ca40f0_1_141"/>
          <p:cNvSpPr txBox="1"/>
          <p:nvPr>
            <p:ph idx="12" type="sldNum"/>
          </p:nvPr>
        </p:nvSpPr>
        <p:spPr>
          <a:xfrm>
            <a:off x="330200" y="6264818"/>
            <a:ext cx="495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- Cover">
  <p:cSld name="Main Title - Cover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d15ca40f0_1_145"/>
          <p:cNvSpPr/>
          <p:nvPr>
            <p:ph idx="2" type="pic"/>
          </p:nvPr>
        </p:nvSpPr>
        <p:spPr>
          <a:xfrm>
            <a:off x="4368803" y="1"/>
            <a:ext cx="78189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g2cd15ca40f0_1_145"/>
          <p:cNvSpPr/>
          <p:nvPr/>
        </p:nvSpPr>
        <p:spPr>
          <a:xfrm>
            <a:off x="-4233" y="-4233"/>
            <a:ext cx="12191998" cy="5884332"/>
          </a:xfrm>
          <a:custGeom>
            <a:rect b="b" l="l" r="r" t="t"/>
            <a:pathLst>
              <a:path extrusionOk="0" h="1390" w="2880">
                <a:moveTo>
                  <a:pt x="0" y="0"/>
                </a:moveTo>
                <a:cubicBezTo>
                  <a:pt x="0" y="0"/>
                  <a:pt x="576" y="635"/>
                  <a:pt x="1228" y="975"/>
                </a:cubicBezTo>
                <a:cubicBezTo>
                  <a:pt x="1711" y="1234"/>
                  <a:pt x="2275" y="1350"/>
                  <a:pt x="2880" y="1339"/>
                </a:cubicBezTo>
                <a:cubicBezTo>
                  <a:pt x="2880" y="1379"/>
                  <a:pt x="2880" y="1379"/>
                  <a:pt x="2880" y="1379"/>
                </a:cubicBezTo>
                <a:cubicBezTo>
                  <a:pt x="2612" y="1379"/>
                  <a:pt x="1104" y="1390"/>
                  <a:pt x="0" y="306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B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cd15ca40f0_1_145"/>
          <p:cNvSpPr/>
          <p:nvPr/>
        </p:nvSpPr>
        <p:spPr>
          <a:xfrm>
            <a:off x="1358902" y="-4233"/>
            <a:ext cx="6151032" cy="2159000"/>
          </a:xfrm>
          <a:custGeom>
            <a:rect b="b" l="l" r="r" t="t"/>
            <a:pathLst>
              <a:path extrusionOk="0" h="510" w="1453">
                <a:moveTo>
                  <a:pt x="547" y="510"/>
                </a:moveTo>
                <a:cubicBezTo>
                  <a:pt x="776" y="420"/>
                  <a:pt x="1006" y="304"/>
                  <a:pt x="1230" y="156"/>
                </a:cubicBezTo>
                <a:cubicBezTo>
                  <a:pt x="1307" y="106"/>
                  <a:pt x="1381" y="53"/>
                  <a:pt x="1453" y="0"/>
                </a:cubicBezTo>
                <a:cubicBezTo>
                  <a:pt x="0" y="0"/>
                  <a:pt x="0" y="0"/>
                  <a:pt x="0" y="0"/>
                </a:cubicBezTo>
                <a:cubicBezTo>
                  <a:pt x="16" y="17"/>
                  <a:pt x="33" y="34"/>
                  <a:pt x="49" y="53"/>
                </a:cubicBezTo>
                <a:cubicBezTo>
                  <a:pt x="192" y="207"/>
                  <a:pt x="358" y="363"/>
                  <a:pt x="547" y="510"/>
                </a:cubicBezTo>
                <a:close/>
              </a:path>
            </a:pathLst>
          </a:custGeom>
          <a:solidFill>
            <a:srgbClr val="0063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cd15ca40f0_1_145"/>
          <p:cNvSpPr/>
          <p:nvPr/>
        </p:nvSpPr>
        <p:spPr>
          <a:xfrm>
            <a:off x="-4233" y="1291167"/>
            <a:ext cx="12191998" cy="5562599"/>
          </a:xfrm>
          <a:custGeom>
            <a:rect b="b" l="l" r="r" t="t"/>
            <a:pathLst>
              <a:path extrusionOk="0" h="1314" w="2880">
                <a:moveTo>
                  <a:pt x="2880" y="1314"/>
                </a:moveTo>
                <a:cubicBezTo>
                  <a:pt x="2880" y="1265"/>
                  <a:pt x="2880" y="1265"/>
                  <a:pt x="2880" y="1265"/>
                </a:cubicBezTo>
                <a:cubicBezTo>
                  <a:pt x="2446" y="1263"/>
                  <a:pt x="1981" y="1191"/>
                  <a:pt x="1496" y="997"/>
                </a:cubicBezTo>
                <a:cubicBezTo>
                  <a:pt x="778" y="708"/>
                  <a:pt x="422" y="452"/>
                  <a:pt x="0" y="0"/>
                </a:cubicBezTo>
                <a:cubicBezTo>
                  <a:pt x="0" y="1314"/>
                  <a:pt x="0" y="1314"/>
                  <a:pt x="0" y="1314"/>
                </a:cubicBezTo>
                <a:lnTo>
                  <a:pt x="2880" y="1314"/>
                </a:lnTo>
                <a:close/>
              </a:path>
            </a:pathLst>
          </a:custGeom>
          <a:solidFill>
            <a:srgbClr val="0063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cd15ca40f0_1_145"/>
          <p:cNvSpPr/>
          <p:nvPr/>
        </p:nvSpPr>
        <p:spPr>
          <a:xfrm>
            <a:off x="-4233" y="-4233"/>
            <a:ext cx="12191998" cy="5753099"/>
          </a:xfrm>
          <a:custGeom>
            <a:rect b="b" l="l" r="r" t="t"/>
            <a:pathLst>
              <a:path extrusionOk="0" h="1359" w="2880">
                <a:moveTo>
                  <a:pt x="2288" y="1127"/>
                </a:moveTo>
                <a:cubicBezTo>
                  <a:pt x="1829" y="1032"/>
                  <a:pt x="1434" y="849"/>
                  <a:pt x="1104" y="629"/>
                </a:cubicBezTo>
                <a:cubicBezTo>
                  <a:pt x="1211" y="575"/>
                  <a:pt x="1318" y="513"/>
                  <a:pt x="1423" y="444"/>
                </a:cubicBezTo>
                <a:cubicBezTo>
                  <a:pt x="1629" y="309"/>
                  <a:pt x="1815" y="159"/>
                  <a:pt x="1979" y="0"/>
                </a:cubicBezTo>
                <a:cubicBezTo>
                  <a:pt x="1725" y="0"/>
                  <a:pt x="1725" y="0"/>
                  <a:pt x="1725" y="0"/>
                </a:cubicBezTo>
                <a:cubicBezTo>
                  <a:pt x="1651" y="56"/>
                  <a:pt x="1574" y="111"/>
                  <a:pt x="1494" y="163"/>
                </a:cubicBezTo>
                <a:cubicBezTo>
                  <a:pt x="1296" y="294"/>
                  <a:pt x="1094" y="396"/>
                  <a:pt x="892" y="476"/>
                </a:cubicBezTo>
                <a:cubicBezTo>
                  <a:pt x="725" y="346"/>
                  <a:pt x="578" y="209"/>
                  <a:pt x="452" y="72"/>
                </a:cubicBezTo>
                <a:cubicBezTo>
                  <a:pt x="429" y="47"/>
                  <a:pt x="406" y="23"/>
                  <a:pt x="38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64" y="73"/>
                  <a:pt x="131" y="142"/>
                  <a:pt x="204" y="220"/>
                </a:cubicBezTo>
                <a:cubicBezTo>
                  <a:pt x="315" y="341"/>
                  <a:pt x="443" y="463"/>
                  <a:pt x="587" y="580"/>
                </a:cubicBezTo>
                <a:cubicBezTo>
                  <a:pt x="662" y="640"/>
                  <a:pt x="740" y="699"/>
                  <a:pt x="823" y="756"/>
                </a:cubicBezTo>
                <a:cubicBezTo>
                  <a:pt x="1160" y="985"/>
                  <a:pt x="1565" y="1178"/>
                  <a:pt x="2039" y="1275"/>
                </a:cubicBezTo>
                <a:cubicBezTo>
                  <a:pt x="2328" y="1335"/>
                  <a:pt x="2612" y="1359"/>
                  <a:pt x="2880" y="1353"/>
                </a:cubicBezTo>
                <a:cubicBezTo>
                  <a:pt x="2880" y="1204"/>
                  <a:pt x="2880" y="1204"/>
                  <a:pt x="2880" y="1204"/>
                </a:cubicBezTo>
                <a:cubicBezTo>
                  <a:pt x="2687" y="1193"/>
                  <a:pt x="2488" y="1168"/>
                  <a:pt x="2288" y="1127"/>
                </a:cubicBezTo>
                <a:close/>
              </a:path>
            </a:pathLst>
          </a:custGeom>
          <a:solidFill>
            <a:srgbClr val="FDB52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cd15ca40f0_1_145"/>
          <p:cNvSpPr/>
          <p:nvPr/>
        </p:nvSpPr>
        <p:spPr>
          <a:xfrm>
            <a:off x="-4233" y="1227667"/>
            <a:ext cx="12191998" cy="5422899"/>
          </a:xfrm>
          <a:custGeom>
            <a:rect b="b" l="l" r="r" t="t"/>
            <a:pathLst>
              <a:path extrusionOk="0" h="1281" w="2880">
                <a:moveTo>
                  <a:pt x="1290" y="795"/>
                </a:moveTo>
                <a:cubicBezTo>
                  <a:pt x="784" y="591"/>
                  <a:pt x="345" y="314"/>
                  <a:pt x="0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422" y="476"/>
                  <a:pt x="777" y="732"/>
                  <a:pt x="1496" y="1021"/>
                </a:cubicBezTo>
                <a:cubicBezTo>
                  <a:pt x="1981" y="1215"/>
                  <a:pt x="2446" y="1281"/>
                  <a:pt x="2880" y="1280"/>
                </a:cubicBezTo>
                <a:cubicBezTo>
                  <a:pt x="2880" y="1071"/>
                  <a:pt x="2880" y="1071"/>
                  <a:pt x="2880" y="1071"/>
                </a:cubicBezTo>
                <a:cubicBezTo>
                  <a:pt x="2384" y="1084"/>
                  <a:pt x="1840" y="1015"/>
                  <a:pt x="1290" y="795"/>
                </a:cubicBezTo>
                <a:close/>
              </a:path>
            </a:pathLst>
          </a:custGeom>
          <a:solidFill>
            <a:srgbClr val="FFDB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cd15ca40f0_1_145"/>
          <p:cNvSpPr txBox="1"/>
          <p:nvPr>
            <p:ph type="ctrTitle"/>
          </p:nvPr>
        </p:nvSpPr>
        <p:spPr>
          <a:xfrm>
            <a:off x="482194" y="5822501"/>
            <a:ext cx="5609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g2cd15ca40f0_1_145"/>
          <p:cNvSpPr txBox="1"/>
          <p:nvPr>
            <p:ph idx="1" type="body"/>
          </p:nvPr>
        </p:nvSpPr>
        <p:spPr>
          <a:xfrm>
            <a:off x="482195" y="4308076"/>
            <a:ext cx="3505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2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g2cd15ca40f0_1_145"/>
          <p:cNvSpPr/>
          <p:nvPr>
            <p:ph idx="3" type="pic"/>
          </p:nvPr>
        </p:nvSpPr>
        <p:spPr>
          <a:xfrm>
            <a:off x="10291322" y="292103"/>
            <a:ext cx="1553700" cy="10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1 -Wide image">
  <p:cSld name="Title Slide1 -Wide image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d15ca40f0_1_155"/>
          <p:cNvSpPr/>
          <p:nvPr>
            <p:ph idx="2" type="pic"/>
          </p:nvPr>
        </p:nvSpPr>
        <p:spPr>
          <a:xfrm>
            <a:off x="-10584" y="2"/>
            <a:ext cx="12198300" cy="56496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g2cd15ca40f0_1_155"/>
          <p:cNvSpPr/>
          <p:nvPr/>
        </p:nvSpPr>
        <p:spPr>
          <a:xfrm>
            <a:off x="-4233" y="1066801"/>
            <a:ext cx="12202582" cy="4660901"/>
          </a:xfrm>
          <a:custGeom>
            <a:rect b="b" l="l" r="r" t="t"/>
            <a:pathLst>
              <a:path extrusionOk="0" h="1100" w="2880">
                <a:moveTo>
                  <a:pt x="1705" y="1018"/>
                </a:moveTo>
                <a:cubicBezTo>
                  <a:pt x="1063" y="896"/>
                  <a:pt x="551" y="587"/>
                  <a:pt x="176" y="253"/>
                </a:cubicBezTo>
                <a:cubicBezTo>
                  <a:pt x="114" y="197"/>
                  <a:pt x="55" y="141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378" y="396"/>
                  <a:pt x="940" y="795"/>
                  <a:pt x="1679" y="947"/>
                </a:cubicBezTo>
                <a:cubicBezTo>
                  <a:pt x="2104" y="1035"/>
                  <a:pt x="2516" y="1042"/>
                  <a:pt x="2880" y="982"/>
                </a:cubicBezTo>
                <a:cubicBezTo>
                  <a:pt x="2880" y="1040"/>
                  <a:pt x="2880" y="1040"/>
                  <a:pt x="2880" y="1040"/>
                </a:cubicBezTo>
                <a:cubicBezTo>
                  <a:pt x="2523" y="1100"/>
                  <a:pt x="2121" y="1097"/>
                  <a:pt x="1705" y="10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cd15ca40f0_1_155"/>
          <p:cNvSpPr txBox="1"/>
          <p:nvPr>
            <p:ph type="ctrTitle"/>
          </p:nvPr>
        </p:nvSpPr>
        <p:spPr>
          <a:xfrm>
            <a:off x="809330" y="5108219"/>
            <a:ext cx="2861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g2cd15ca40f0_1_15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cd15ca40f0_1_15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cd15ca40f0_1_15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cd15ca40f0_1_15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cd15ca40f0_1_15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cd15ca40f0_1_15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cd15ca40f0_1_15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cd15ca40f0_1_15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cd15ca40f0_1_155"/>
          <p:cNvSpPr/>
          <p:nvPr/>
        </p:nvSpPr>
        <p:spPr>
          <a:xfrm>
            <a:off x="-14817" y="1911352"/>
            <a:ext cx="12202582" cy="4948766"/>
          </a:xfrm>
          <a:custGeom>
            <a:rect b="b" l="l" r="r" t="t"/>
            <a:pathLst>
              <a:path extrusionOk="0" h="1168" w="2880">
                <a:moveTo>
                  <a:pt x="1705" y="883"/>
                </a:moveTo>
                <a:cubicBezTo>
                  <a:pt x="1063" y="761"/>
                  <a:pt x="551" y="503"/>
                  <a:pt x="176" y="169"/>
                </a:cubicBezTo>
                <a:cubicBezTo>
                  <a:pt x="114" y="113"/>
                  <a:pt x="55" y="57"/>
                  <a:pt x="0" y="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68"/>
                  <a:pt x="0" y="1168"/>
                  <a:pt x="0" y="1168"/>
                </a:cubicBezTo>
                <a:cubicBezTo>
                  <a:pt x="2880" y="1168"/>
                  <a:pt x="2880" y="1168"/>
                  <a:pt x="2880" y="1168"/>
                </a:cubicBezTo>
                <a:cubicBezTo>
                  <a:pt x="2880" y="850"/>
                  <a:pt x="2880" y="850"/>
                  <a:pt x="2880" y="850"/>
                </a:cubicBezTo>
                <a:cubicBezTo>
                  <a:pt x="2523" y="910"/>
                  <a:pt x="2121" y="962"/>
                  <a:pt x="1705" y="883"/>
                </a:cubicBezTo>
                <a:close/>
              </a:path>
            </a:pathLst>
          </a:custGeom>
          <a:solidFill>
            <a:srgbClr val="005C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cd15ca40f0_1_155"/>
          <p:cNvSpPr/>
          <p:nvPr/>
        </p:nvSpPr>
        <p:spPr>
          <a:xfrm>
            <a:off x="-14817" y="1424517"/>
            <a:ext cx="12202582" cy="4698999"/>
          </a:xfrm>
          <a:custGeom>
            <a:rect b="b" l="l" r="r" t="t"/>
            <a:pathLst>
              <a:path extrusionOk="0" h="1109" w="2880">
                <a:moveTo>
                  <a:pt x="1475" y="996"/>
                </a:moveTo>
                <a:cubicBezTo>
                  <a:pt x="841" y="875"/>
                  <a:pt x="369" y="573"/>
                  <a:pt x="0" y="243"/>
                </a:cubicBezTo>
                <a:cubicBezTo>
                  <a:pt x="0" y="0"/>
                  <a:pt x="0" y="0"/>
                  <a:pt x="0" y="0"/>
                </a:cubicBezTo>
                <a:cubicBezTo>
                  <a:pt x="55" y="57"/>
                  <a:pt x="114" y="113"/>
                  <a:pt x="176" y="169"/>
                </a:cubicBezTo>
                <a:cubicBezTo>
                  <a:pt x="551" y="503"/>
                  <a:pt x="1063" y="812"/>
                  <a:pt x="1705" y="934"/>
                </a:cubicBezTo>
                <a:cubicBezTo>
                  <a:pt x="2121" y="1013"/>
                  <a:pt x="2523" y="1016"/>
                  <a:pt x="2880" y="956"/>
                </a:cubicBezTo>
                <a:cubicBezTo>
                  <a:pt x="2880" y="969"/>
                  <a:pt x="2880" y="969"/>
                  <a:pt x="2880" y="969"/>
                </a:cubicBezTo>
                <a:cubicBezTo>
                  <a:pt x="2411" y="1090"/>
                  <a:pt x="2070" y="1109"/>
                  <a:pt x="1475" y="996"/>
                </a:cubicBezTo>
                <a:close/>
              </a:path>
            </a:pathLst>
          </a:custGeom>
          <a:solidFill>
            <a:srgbClr val="FFB8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TOC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d15ca40f0_1_169"/>
          <p:cNvSpPr txBox="1"/>
          <p:nvPr>
            <p:ph type="title"/>
          </p:nvPr>
        </p:nvSpPr>
        <p:spPr>
          <a:xfrm>
            <a:off x="312002" y="406346"/>
            <a:ext cx="1014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g2cd15ca40f0_1_169"/>
          <p:cNvSpPr/>
          <p:nvPr>
            <p:ph idx="2" type="pic"/>
          </p:nvPr>
        </p:nvSpPr>
        <p:spPr>
          <a:xfrm>
            <a:off x="311153" y="1179007"/>
            <a:ext cx="3654600" cy="42186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g2cd15ca40f0_1_169"/>
          <p:cNvSpPr txBox="1"/>
          <p:nvPr>
            <p:ph idx="1" type="body"/>
          </p:nvPr>
        </p:nvSpPr>
        <p:spPr>
          <a:xfrm>
            <a:off x="1245996" y="5491516"/>
            <a:ext cx="2720700" cy="9228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g2cd15ca40f0_1_169"/>
          <p:cNvSpPr/>
          <p:nvPr>
            <p:ph idx="3" type="pic"/>
          </p:nvPr>
        </p:nvSpPr>
        <p:spPr>
          <a:xfrm>
            <a:off x="4145157" y="1194637"/>
            <a:ext cx="3654600" cy="15519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g2cd15ca40f0_1_169"/>
          <p:cNvSpPr txBox="1"/>
          <p:nvPr>
            <p:ph idx="4" type="body"/>
          </p:nvPr>
        </p:nvSpPr>
        <p:spPr>
          <a:xfrm>
            <a:off x="311151" y="5491516"/>
            <a:ext cx="854400" cy="92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g2cd15ca40f0_1_169"/>
          <p:cNvSpPr txBox="1"/>
          <p:nvPr>
            <p:ph idx="5" type="body"/>
          </p:nvPr>
        </p:nvSpPr>
        <p:spPr>
          <a:xfrm>
            <a:off x="5080000" y="2840332"/>
            <a:ext cx="2720700" cy="922800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g2cd15ca40f0_1_169"/>
          <p:cNvSpPr txBox="1"/>
          <p:nvPr>
            <p:ph idx="6" type="body"/>
          </p:nvPr>
        </p:nvSpPr>
        <p:spPr>
          <a:xfrm>
            <a:off x="4145155" y="2840332"/>
            <a:ext cx="854400" cy="9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g2cd15ca40f0_1_169"/>
          <p:cNvSpPr/>
          <p:nvPr>
            <p:ph idx="7" type="pic"/>
          </p:nvPr>
        </p:nvSpPr>
        <p:spPr>
          <a:xfrm>
            <a:off x="7965763" y="1179007"/>
            <a:ext cx="3654600" cy="15519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g2cd15ca40f0_1_169"/>
          <p:cNvSpPr txBox="1"/>
          <p:nvPr>
            <p:ph idx="8" type="body"/>
          </p:nvPr>
        </p:nvSpPr>
        <p:spPr>
          <a:xfrm>
            <a:off x="8900607" y="2824701"/>
            <a:ext cx="2720700" cy="922800"/>
          </a:xfrm>
          <a:prstGeom prst="rect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g2cd15ca40f0_1_169"/>
          <p:cNvSpPr txBox="1"/>
          <p:nvPr>
            <p:ph idx="9" type="body"/>
          </p:nvPr>
        </p:nvSpPr>
        <p:spPr>
          <a:xfrm>
            <a:off x="7965761" y="2824701"/>
            <a:ext cx="854400" cy="9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g2cd15ca40f0_1_169"/>
          <p:cNvSpPr/>
          <p:nvPr>
            <p:ph idx="13" type="pic"/>
          </p:nvPr>
        </p:nvSpPr>
        <p:spPr>
          <a:xfrm>
            <a:off x="7965763" y="3845821"/>
            <a:ext cx="3654600" cy="15519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g2cd15ca40f0_1_169"/>
          <p:cNvSpPr txBox="1"/>
          <p:nvPr>
            <p:ph idx="14" type="body"/>
          </p:nvPr>
        </p:nvSpPr>
        <p:spPr>
          <a:xfrm>
            <a:off x="8900607" y="5491516"/>
            <a:ext cx="2720700" cy="922800"/>
          </a:xfrm>
          <a:prstGeom prst="rect">
            <a:avLst/>
          </a:prstGeom>
          <a:solidFill>
            <a:schemeClr val="lt2">
              <a:alpha val="498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g2cd15ca40f0_1_169"/>
          <p:cNvSpPr txBox="1"/>
          <p:nvPr>
            <p:ph idx="15" type="body"/>
          </p:nvPr>
        </p:nvSpPr>
        <p:spPr>
          <a:xfrm>
            <a:off x="7965761" y="5491516"/>
            <a:ext cx="854400" cy="92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g2cd15ca40f0_1_169"/>
          <p:cNvSpPr/>
          <p:nvPr>
            <p:ph idx="16" type="pic"/>
          </p:nvPr>
        </p:nvSpPr>
        <p:spPr>
          <a:xfrm>
            <a:off x="4144273" y="3845821"/>
            <a:ext cx="3654600" cy="1551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g2cd15ca40f0_1_169"/>
          <p:cNvSpPr txBox="1"/>
          <p:nvPr>
            <p:ph idx="17" type="body"/>
          </p:nvPr>
        </p:nvSpPr>
        <p:spPr>
          <a:xfrm>
            <a:off x="5079116" y="5491516"/>
            <a:ext cx="2720700" cy="9228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g2cd15ca40f0_1_169"/>
          <p:cNvSpPr txBox="1"/>
          <p:nvPr>
            <p:ph idx="18" type="body"/>
          </p:nvPr>
        </p:nvSpPr>
        <p:spPr>
          <a:xfrm>
            <a:off x="4144271" y="5491516"/>
            <a:ext cx="854400" cy="9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 showMasterSp="0">
  <p:cSld name="Thank You!">
    <p:bg>
      <p:bgPr>
        <a:solidFill>
          <a:schemeClr val="accent6">
            <a:alpha val="0"/>
          </a:schemeClr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d15ca40f0_1_18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g2cd15ca40f0_1_186"/>
          <p:cNvSpPr txBox="1"/>
          <p:nvPr>
            <p:ph idx="1" type="body"/>
          </p:nvPr>
        </p:nvSpPr>
        <p:spPr>
          <a:xfrm>
            <a:off x="6265334" y="5080001"/>
            <a:ext cx="54018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4000"/>
              <a:buNone/>
              <a:defRPr b="1" sz="4000"/>
            </a:lvl1pPr>
            <a:lvl2pPr indent="-342900" lvl="1" marL="9144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30200" lvl="3" marL="18288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/>
            </a:lvl4pPr>
            <a:lvl5pPr indent="-304164" lvl="4" marL="22860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s">
  <p:cSld name="Text Options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g2cd15ca40f0_1_296"/>
          <p:cNvGrpSpPr/>
          <p:nvPr/>
        </p:nvGrpSpPr>
        <p:grpSpPr>
          <a:xfrm>
            <a:off x="-3584" y="5114238"/>
            <a:ext cx="12192828" cy="1744390"/>
            <a:chOff x="-523" y="1132"/>
            <a:chExt cx="6803" cy="973"/>
          </a:xfrm>
        </p:grpSpPr>
        <p:sp>
          <p:nvSpPr>
            <p:cNvPr id="346" name="Google Shape;346;g2cd15ca40f0_1_296"/>
            <p:cNvSpPr/>
            <p:nvPr/>
          </p:nvSpPr>
          <p:spPr>
            <a:xfrm>
              <a:off x="60" y="1711"/>
              <a:ext cx="6220" cy="394"/>
            </a:xfrm>
            <a:custGeom>
              <a:rect b="b" l="l" r="r" t="t"/>
              <a:pathLst>
                <a:path extrusionOk="0" h="167" w="2633">
                  <a:moveTo>
                    <a:pt x="187" y="167"/>
                  </a:moveTo>
                  <a:cubicBezTo>
                    <a:pt x="2633" y="167"/>
                    <a:pt x="2633" y="167"/>
                    <a:pt x="2633" y="167"/>
                  </a:cubicBezTo>
                  <a:cubicBezTo>
                    <a:pt x="2633" y="0"/>
                    <a:pt x="2633" y="0"/>
                    <a:pt x="26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" y="58"/>
                    <a:pt x="119" y="115"/>
                    <a:pt x="187" y="167"/>
                  </a:cubicBezTo>
                  <a:close/>
                </a:path>
              </a:pathLst>
            </a:custGeom>
            <a:solidFill>
              <a:srgbClr val="2428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2cd15ca40f0_1_296"/>
            <p:cNvSpPr/>
            <p:nvPr/>
          </p:nvSpPr>
          <p:spPr>
            <a:xfrm>
              <a:off x="-523" y="1132"/>
              <a:ext cx="918" cy="973"/>
            </a:xfrm>
            <a:custGeom>
              <a:rect b="b" l="l" r="r" t="t"/>
              <a:pathLst>
                <a:path extrusionOk="0" h="412" w="389">
                  <a:moveTo>
                    <a:pt x="202" y="245"/>
                  </a:moveTo>
                  <a:cubicBezTo>
                    <a:pt x="123" y="163"/>
                    <a:pt x="55" y="78"/>
                    <a:pt x="0" y="0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321" y="360"/>
                    <a:pt x="258" y="303"/>
                    <a:pt x="202" y="245"/>
                  </a:cubicBezTo>
                  <a:close/>
                </a:path>
              </a:pathLst>
            </a:custGeom>
            <a:solidFill>
              <a:srgbClr val="FFB8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g2cd15ca40f0_1_296"/>
          <p:cNvSpPr txBox="1"/>
          <p:nvPr>
            <p:ph idx="1" type="body"/>
          </p:nvPr>
        </p:nvSpPr>
        <p:spPr>
          <a:xfrm>
            <a:off x="455525" y="1282699"/>
            <a:ext cx="112542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182875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0416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Char char="•"/>
              <a:defRPr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g2cd15ca40f0_1_296"/>
          <p:cNvSpPr txBox="1"/>
          <p:nvPr>
            <p:ph type="title"/>
          </p:nvPr>
        </p:nvSpPr>
        <p:spPr>
          <a:xfrm>
            <a:off x="448460" y="406346"/>
            <a:ext cx="10029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182875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g2cd15ca40f0_1_296"/>
          <p:cNvSpPr txBox="1"/>
          <p:nvPr>
            <p:ph idx="12" type="sldNum"/>
          </p:nvPr>
        </p:nvSpPr>
        <p:spPr>
          <a:xfrm>
            <a:off x="309033" y="5969000"/>
            <a:ext cx="495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- Cover">
  <p:cSld name="Main Title - Cov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cd15ca40f0_1_304"/>
          <p:cNvSpPr/>
          <p:nvPr>
            <p:ph idx="2" type="pic"/>
          </p:nvPr>
        </p:nvSpPr>
        <p:spPr>
          <a:xfrm>
            <a:off x="4368803" y="1"/>
            <a:ext cx="78189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g2cd15ca40f0_1_304"/>
          <p:cNvSpPr/>
          <p:nvPr/>
        </p:nvSpPr>
        <p:spPr>
          <a:xfrm>
            <a:off x="-4233" y="-4233"/>
            <a:ext cx="12191998" cy="5884332"/>
          </a:xfrm>
          <a:custGeom>
            <a:rect b="b" l="l" r="r" t="t"/>
            <a:pathLst>
              <a:path extrusionOk="0" h="1390" w="2880">
                <a:moveTo>
                  <a:pt x="0" y="0"/>
                </a:moveTo>
                <a:cubicBezTo>
                  <a:pt x="0" y="0"/>
                  <a:pt x="576" y="635"/>
                  <a:pt x="1228" y="975"/>
                </a:cubicBezTo>
                <a:cubicBezTo>
                  <a:pt x="1711" y="1234"/>
                  <a:pt x="2275" y="1350"/>
                  <a:pt x="2880" y="1339"/>
                </a:cubicBezTo>
                <a:cubicBezTo>
                  <a:pt x="2880" y="1379"/>
                  <a:pt x="2880" y="1379"/>
                  <a:pt x="2880" y="1379"/>
                </a:cubicBezTo>
                <a:cubicBezTo>
                  <a:pt x="2612" y="1379"/>
                  <a:pt x="1104" y="1390"/>
                  <a:pt x="0" y="306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B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cd15ca40f0_1_304"/>
          <p:cNvSpPr/>
          <p:nvPr/>
        </p:nvSpPr>
        <p:spPr>
          <a:xfrm>
            <a:off x="1358902" y="-4233"/>
            <a:ext cx="6151032" cy="2159000"/>
          </a:xfrm>
          <a:custGeom>
            <a:rect b="b" l="l" r="r" t="t"/>
            <a:pathLst>
              <a:path extrusionOk="0" h="510" w="1453">
                <a:moveTo>
                  <a:pt x="547" y="510"/>
                </a:moveTo>
                <a:cubicBezTo>
                  <a:pt x="776" y="420"/>
                  <a:pt x="1006" y="304"/>
                  <a:pt x="1230" y="156"/>
                </a:cubicBezTo>
                <a:cubicBezTo>
                  <a:pt x="1307" y="106"/>
                  <a:pt x="1381" y="53"/>
                  <a:pt x="1453" y="0"/>
                </a:cubicBezTo>
                <a:cubicBezTo>
                  <a:pt x="0" y="0"/>
                  <a:pt x="0" y="0"/>
                  <a:pt x="0" y="0"/>
                </a:cubicBezTo>
                <a:cubicBezTo>
                  <a:pt x="16" y="17"/>
                  <a:pt x="33" y="34"/>
                  <a:pt x="49" y="53"/>
                </a:cubicBezTo>
                <a:cubicBezTo>
                  <a:pt x="192" y="207"/>
                  <a:pt x="358" y="363"/>
                  <a:pt x="547" y="510"/>
                </a:cubicBezTo>
                <a:close/>
              </a:path>
            </a:pathLst>
          </a:custGeom>
          <a:solidFill>
            <a:srgbClr val="0063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cd15ca40f0_1_304"/>
          <p:cNvSpPr/>
          <p:nvPr/>
        </p:nvSpPr>
        <p:spPr>
          <a:xfrm>
            <a:off x="-4233" y="1291167"/>
            <a:ext cx="12191998" cy="5562599"/>
          </a:xfrm>
          <a:custGeom>
            <a:rect b="b" l="l" r="r" t="t"/>
            <a:pathLst>
              <a:path extrusionOk="0" h="1314" w="2880">
                <a:moveTo>
                  <a:pt x="2880" y="1314"/>
                </a:moveTo>
                <a:cubicBezTo>
                  <a:pt x="2880" y="1265"/>
                  <a:pt x="2880" y="1265"/>
                  <a:pt x="2880" y="1265"/>
                </a:cubicBezTo>
                <a:cubicBezTo>
                  <a:pt x="2446" y="1263"/>
                  <a:pt x="1981" y="1191"/>
                  <a:pt x="1496" y="997"/>
                </a:cubicBezTo>
                <a:cubicBezTo>
                  <a:pt x="778" y="708"/>
                  <a:pt x="422" y="452"/>
                  <a:pt x="0" y="0"/>
                </a:cubicBezTo>
                <a:cubicBezTo>
                  <a:pt x="0" y="1314"/>
                  <a:pt x="0" y="1314"/>
                  <a:pt x="0" y="1314"/>
                </a:cubicBezTo>
                <a:lnTo>
                  <a:pt x="2880" y="1314"/>
                </a:lnTo>
                <a:close/>
              </a:path>
            </a:pathLst>
          </a:custGeom>
          <a:solidFill>
            <a:srgbClr val="0063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cd15ca40f0_1_304"/>
          <p:cNvSpPr/>
          <p:nvPr/>
        </p:nvSpPr>
        <p:spPr>
          <a:xfrm>
            <a:off x="-4233" y="-4233"/>
            <a:ext cx="12191998" cy="5753099"/>
          </a:xfrm>
          <a:custGeom>
            <a:rect b="b" l="l" r="r" t="t"/>
            <a:pathLst>
              <a:path extrusionOk="0" h="1359" w="2880">
                <a:moveTo>
                  <a:pt x="2288" y="1127"/>
                </a:moveTo>
                <a:cubicBezTo>
                  <a:pt x="1829" y="1032"/>
                  <a:pt x="1434" y="849"/>
                  <a:pt x="1104" y="629"/>
                </a:cubicBezTo>
                <a:cubicBezTo>
                  <a:pt x="1211" y="575"/>
                  <a:pt x="1318" y="513"/>
                  <a:pt x="1423" y="444"/>
                </a:cubicBezTo>
                <a:cubicBezTo>
                  <a:pt x="1629" y="309"/>
                  <a:pt x="1815" y="159"/>
                  <a:pt x="1979" y="0"/>
                </a:cubicBezTo>
                <a:cubicBezTo>
                  <a:pt x="1725" y="0"/>
                  <a:pt x="1725" y="0"/>
                  <a:pt x="1725" y="0"/>
                </a:cubicBezTo>
                <a:cubicBezTo>
                  <a:pt x="1651" y="56"/>
                  <a:pt x="1574" y="111"/>
                  <a:pt x="1494" y="163"/>
                </a:cubicBezTo>
                <a:cubicBezTo>
                  <a:pt x="1296" y="294"/>
                  <a:pt x="1094" y="396"/>
                  <a:pt x="892" y="476"/>
                </a:cubicBezTo>
                <a:cubicBezTo>
                  <a:pt x="725" y="346"/>
                  <a:pt x="578" y="209"/>
                  <a:pt x="452" y="72"/>
                </a:cubicBezTo>
                <a:cubicBezTo>
                  <a:pt x="429" y="47"/>
                  <a:pt x="406" y="23"/>
                  <a:pt x="38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64" y="73"/>
                  <a:pt x="131" y="142"/>
                  <a:pt x="204" y="220"/>
                </a:cubicBezTo>
                <a:cubicBezTo>
                  <a:pt x="315" y="341"/>
                  <a:pt x="443" y="463"/>
                  <a:pt x="587" y="580"/>
                </a:cubicBezTo>
                <a:cubicBezTo>
                  <a:pt x="662" y="640"/>
                  <a:pt x="740" y="699"/>
                  <a:pt x="823" y="756"/>
                </a:cubicBezTo>
                <a:cubicBezTo>
                  <a:pt x="1160" y="985"/>
                  <a:pt x="1565" y="1178"/>
                  <a:pt x="2039" y="1275"/>
                </a:cubicBezTo>
                <a:cubicBezTo>
                  <a:pt x="2328" y="1335"/>
                  <a:pt x="2612" y="1359"/>
                  <a:pt x="2880" y="1353"/>
                </a:cubicBezTo>
                <a:cubicBezTo>
                  <a:pt x="2880" y="1204"/>
                  <a:pt x="2880" y="1204"/>
                  <a:pt x="2880" y="1204"/>
                </a:cubicBezTo>
                <a:cubicBezTo>
                  <a:pt x="2687" y="1193"/>
                  <a:pt x="2488" y="1168"/>
                  <a:pt x="2288" y="1127"/>
                </a:cubicBezTo>
                <a:close/>
              </a:path>
            </a:pathLst>
          </a:custGeom>
          <a:solidFill>
            <a:srgbClr val="FDB52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cd15ca40f0_1_304"/>
          <p:cNvSpPr/>
          <p:nvPr/>
        </p:nvSpPr>
        <p:spPr>
          <a:xfrm>
            <a:off x="-4233" y="1227667"/>
            <a:ext cx="12191998" cy="5422899"/>
          </a:xfrm>
          <a:custGeom>
            <a:rect b="b" l="l" r="r" t="t"/>
            <a:pathLst>
              <a:path extrusionOk="0" h="1281" w="2880">
                <a:moveTo>
                  <a:pt x="1290" y="795"/>
                </a:moveTo>
                <a:cubicBezTo>
                  <a:pt x="784" y="591"/>
                  <a:pt x="345" y="314"/>
                  <a:pt x="0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422" y="476"/>
                  <a:pt x="777" y="732"/>
                  <a:pt x="1496" y="1021"/>
                </a:cubicBezTo>
                <a:cubicBezTo>
                  <a:pt x="1981" y="1215"/>
                  <a:pt x="2446" y="1281"/>
                  <a:pt x="2880" y="1280"/>
                </a:cubicBezTo>
                <a:cubicBezTo>
                  <a:pt x="2880" y="1071"/>
                  <a:pt x="2880" y="1071"/>
                  <a:pt x="2880" y="1071"/>
                </a:cubicBezTo>
                <a:cubicBezTo>
                  <a:pt x="2384" y="1084"/>
                  <a:pt x="1840" y="1015"/>
                  <a:pt x="1290" y="795"/>
                </a:cubicBezTo>
                <a:close/>
              </a:path>
            </a:pathLst>
          </a:custGeom>
          <a:solidFill>
            <a:srgbClr val="FFDB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cd15ca40f0_1_304"/>
          <p:cNvSpPr txBox="1"/>
          <p:nvPr>
            <p:ph type="ctrTitle"/>
          </p:nvPr>
        </p:nvSpPr>
        <p:spPr>
          <a:xfrm>
            <a:off x="482194" y="5822501"/>
            <a:ext cx="5609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g2cd15ca40f0_1_304"/>
          <p:cNvSpPr txBox="1"/>
          <p:nvPr>
            <p:ph idx="1" type="body"/>
          </p:nvPr>
        </p:nvSpPr>
        <p:spPr>
          <a:xfrm>
            <a:off x="482195" y="4308076"/>
            <a:ext cx="3505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2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g2cd15ca40f0_1_304"/>
          <p:cNvSpPr/>
          <p:nvPr>
            <p:ph idx="3" type="pic"/>
          </p:nvPr>
        </p:nvSpPr>
        <p:spPr>
          <a:xfrm>
            <a:off x="10291322" y="292103"/>
            <a:ext cx="1553700" cy="10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2" name="Google Shape;362;g2cd15ca40f0_1_304"/>
          <p:cNvSpPr txBox="1"/>
          <p:nvPr>
            <p:ph idx="11" type="ftr"/>
          </p:nvPr>
        </p:nvSpPr>
        <p:spPr>
          <a:xfrm>
            <a:off x="482193" y="6210301"/>
            <a:ext cx="788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1 -Wide image">
  <p:cSld name="Title Slide1 -Wide image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cd15ca40f0_1_315"/>
          <p:cNvSpPr/>
          <p:nvPr>
            <p:ph idx="2" type="pic"/>
          </p:nvPr>
        </p:nvSpPr>
        <p:spPr>
          <a:xfrm>
            <a:off x="-10584" y="2"/>
            <a:ext cx="12198300" cy="56496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g2cd15ca40f0_1_315"/>
          <p:cNvSpPr/>
          <p:nvPr/>
        </p:nvSpPr>
        <p:spPr>
          <a:xfrm>
            <a:off x="-4233" y="1066801"/>
            <a:ext cx="12202582" cy="4660901"/>
          </a:xfrm>
          <a:custGeom>
            <a:rect b="b" l="l" r="r" t="t"/>
            <a:pathLst>
              <a:path extrusionOk="0" h="1100" w="2880">
                <a:moveTo>
                  <a:pt x="1705" y="1018"/>
                </a:moveTo>
                <a:cubicBezTo>
                  <a:pt x="1063" y="896"/>
                  <a:pt x="551" y="587"/>
                  <a:pt x="176" y="253"/>
                </a:cubicBezTo>
                <a:cubicBezTo>
                  <a:pt x="114" y="197"/>
                  <a:pt x="55" y="141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378" y="396"/>
                  <a:pt x="940" y="795"/>
                  <a:pt x="1679" y="947"/>
                </a:cubicBezTo>
                <a:cubicBezTo>
                  <a:pt x="2104" y="1035"/>
                  <a:pt x="2516" y="1042"/>
                  <a:pt x="2880" y="982"/>
                </a:cubicBezTo>
                <a:cubicBezTo>
                  <a:pt x="2880" y="1040"/>
                  <a:pt x="2880" y="1040"/>
                  <a:pt x="2880" y="1040"/>
                </a:cubicBezTo>
                <a:cubicBezTo>
                  <a:pt x="2523" y="1100"/>
                  <a:pt x="2121" y="1097"/>
                  <a:pt x="1705" y="10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cd15ca40f0_1_315"/>
          <p:cNvSpPr txBox="1"/>
          <p:nvPr>
            <p:ph type="ctrTitle"/>
          </p:nvPr>
        </p:nvSpPr>
        <p:spPr>
          <a:xfrm>
            <a:off x="809330" y="5108219"/>
            <a:ext cx="2861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g2cd15ca40f0_1_31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cd15ca40f0_1_31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cd15ca40f0_1_31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cd15ca40f0_1_31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cd15ca40f0_1_31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cd15ca40f0_1_31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cd15ca40f0_1_31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cd15ca40f0_1_315"/>
          <p:cNvSpPr txBox="1"/>
          <p:nvPr/>
        </p:nvSpPr>
        <p:spPr>
          <a:xfrm>
            <a:off x="329750" y="6212274"/>
            <a:ext cx="747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23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BCBE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cd15ca40f0_1_315"/>
          <p:cNvSpPr/>
          <p:nvPr/>
        </p:nvSpPr>
        <p:spPr>
          <a:xfrm>
            <a:off x="-14817" y="1911352"/>
            <a:ext cx="12202582" cy="4948766"/>
          </a:xfrm>
          <a:custGeom>
            <a:rect b="b" l="l" r="r" t="t"/>
            <a:pathLst>
              <a:path extrusionOk="0" h="1168" w="2880">
                <a:moveTo>
                  <a:pt x="1705" y="883"/>
                </a:moveTo>
                <a:cubicBezTo>
                  <a:pt x="1063" y="761"/>
                  <a:pt x="551" y="503"/>
                  <a:pt x="176" y="169"/>
                </a:cubicBezTo>
                <a:cubicBezTo>
                  <a:pt x="114" y="113"/>
                  <a:pt x="55" y="57"/>
                  <a:pt x="0" y="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68"/>
                  <a:pt x="0" y="1168"/>
                  <a:pt x="0" y="1168"/>
                </a:cubicBezTo>
                <a:cubicBezTo>
                  <a:pt x="2880" y="1168"/>
                  <a:pt x="2880" y="1168"/>
                  <a:pt x="2880" y="1168"/>
                </a:cubicBezTo>
                <a:cubicBezTo>
                  <a:pt x="2880" y="850"/>
                  <a:pt x="2880" y="850"/>
                  <a:pt x="2880" y="850"/>
                </a:cubicBezTo>
                <a:cubicBezTo>
                  <a:pt x="2523" y="910"/>
                  <a:pt x="2121" y="962"/>
                  <a:pt x="1705" y="883"/>
                </a:cubicBezTo>
                <a:close/>
              </a:path>
            </a:pathLst>
          </a:custGeom>
          <a:solidFill>
            <a:srgbClr val="005C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cd15ca40f0_1_315"/>
          <p:cNvSpPr/>
          <p:nvPr/>
        </p:nvSpPr>
        <p:spPr>
          <a:xfrm>
            <a:off x="-14817" y="1424517"/>
            <a:ext cx="12202582" cy="4698999"/>
          </a:xfrm>
          <a:custGeom>
            <a:rect b="b" l="l" r="r" t="t"/>
            <a:pathLst>
              <a:path extrusionOk="0" h="1109" w="2880">
                <a:moveTo>
                  <a:pt x="1475" y="996"/>
                </a:moveTo>
                <a:cubicBezTo>
                  <a:pt x="841" y="875"/>
                  <a:pt x="369" y="573"/>
                  <a:pt x="0" y="243"/>
                </a:cubicBezTo>
                <a:cubicBezTo>
                  <a:pt x="0" y="0"/>
                  <a:pt x="0" y="0"/>
                  <a:pt x="0" y="0"/>
                </a:cubicBezTo>
                <a:cubicBezTo>
                  <a:pt x="55" y="57"/>
                  <a:pt x="114" y="113"/>
                  <a:pt x="176" y="169"/>
                </a:cubicBezTo>
                <a:cubicBezTo>
                  <a:pt x="551" y="503"/>
                  <a:pt x="1063" y="812"/>
                  <a:pt x="1705" y="934"/>
                </a:cubicBezTo>
                <a:cubicBezTo>
                  <a:pt x="2121" y="1013"/>
                  <a:pt x="2523" y="1016"/>
                  <a:pt x="2880" y="956"/>
                </a:cubicBezTo>
                <a:cubicBezTo>
                  <a:pt x="2880" y="969"/>
                  <a:pt x="2880" y="969"/>
                  <a:pt x="2880" y="969"/>
                </a:cubicBezTo>
                <a:cubicBezTo>
                  <a:pt x="2411" y="1090"/>
                  <a:pt x="2070" y="1109"/>
                  <a:pt x="1475" y="996"/>
                </a:cubicBezTo>
                <a:close/>
              </a:path>
            </a:pathLst>
          </a:custGeom>
          <a:solidFill>
            <a:srgbClr val="FFB8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B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TOC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d15ca40f0_1_329"/>
          <p:cNvSpPr txBox="1"/>
          <p:nvPr>
            <p:ph type="title"/>
          </p:nvPr>
        </p:nvSpPr>
        <p:spPr>
          <a:xfrm>
            <a:off x="312002" y="406346"/>
            <a:ext cx="1014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g2cd15ca40f0_1_329"/>
          <p:cNvSpPr/>
          <p:nvPr>
            <p:ph idx="2" type="pic"/>
          </p:nvPr>
        </p:nvSpPr>
        <p:spPr>
          <a:xfrm>
            <a:off x="311153" y="1179007"/>
            <a:ext cx="3654600" cy="42186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g2cd15ca40f0_1_329"/>
          <p:cNvSpPr txBox="1"/>
          <p:nvPr>
            <p:ph idx="1" type="body"/>
          </p:nvPr>
        </p:nvSpPr>
        <p:spPr>
          <a:xfrm>
            <a:off x="1245996" y="5491516"/>
            <a:ext cx="2720700" cy="9228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g2cd15ca40f0_1_329"/>
          <p:cNvSpPr/>
          <p:nvPr>
            <p:ph idx="3" type="pic"/>
          </p:nvPr>
        </p:nvSpPr>
        <p:spPr>
          <a:xfrm>
            <a:off x="4145157" y="1194637"/>
            <a:ext cx="3654600" cy="15519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g2cd15ca40f0_1_329"/>
          <p:cNvSpPr txBox="1"/>
          <p:nvPr>
            <p:ph idx="4" type="body"/>
          </p:nvPr>
        </p:nvSpPr>
        <p:spPr>
          <a:xfrm>
            <a:off x="311151" y="5491516"/>
            <a:ext cx="854400" cy="92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g2cd15ca40f0_1_329"/>
          <p:cNvSpPr txBox="1"/>
          <p:nvPr>
            <p:ph idx="5" type="body"/>
          </p:nvPr>
        </p:nvSpPr>
        <p:spPr>
          <a:xfrm>
            <a:off x="5080000" y="2840332"/>
            <a:ext cx="2720700" cy="922800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g2cd15ca40f0_1_329"/>
          <p:cNvSpPr txBox="1"/>
          <p:nvPr>
            <p:ph idx="6" type="body"/>
          </p:nvPr>
        </p:nvSpPr>
        <p:spPr>
          <a:xfrm>
            <a:off x="4145155" y="2840332"/>
            <a:ext cx="854400" cy="9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g2cd15ca40f0_1_329"/>
          <p:cNvSpPr/>
          <p:nvPr>
            <p:ph idx="7" type="pic"/>
          </p:nvPr>
        </p:nvSpPr>
        <p:spPr>
          <a:xfrm>
            <a:off x="7965763" y="1179007"/>
            <a:ext cx="3654600" cy="15519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g2cd15ca40f0_1_329"/>
          <p:cNvSpPr txBox="1"/>
          <p:nvPr>
            <p:ph idx="8" type="body"/>
          </p:nvPr>
        </p:nvSpPr>
        <p:spPr>
          <a:xfrm>
            <a:off x="8900607" y="2824701"/>
            <a:ext cx="2720700" cy="922800"/>
          </a:xfrm>
          <a:prstGeom prst="rect">
            <a:avLst/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g2cd15ca40f0_1_329"/>
          <p:cNvSpPr txBox="1"/>
          <p:nvPr>
            <p:ph idx="9" type="body"/>
          </p:nvPr>
        </p:nvSpPr>
        <p:spPr>
          <a:xfrm>
            <a:off x="7965761" y="2824701"/>
            <a:ext cx="854400" cy="9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g2cd15ca40f0_1_329"/>
          <p:cNvSpPr/>
          <p:nvPr>
            <p:ph idx="13" type="pic"/>
          </p:nvPr>
        </p:nvSpPr>
        <p:spPr>
          <a:xfrm>
            <a:off x="7965763" y="3845821"/>
            <a:ext cx="3654600" cy="15519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g2cd15ca40f0_1_329"/>
          <p:cNvSpPr txBox="1"/>
          <p:nvPr>
            <p:ph idx="14" type="body"/>
          </p:nvPr>
        </p:nvSpPr>
        <p:spPr>
          <a:xfrm>
            <a:off x="8900607" y="5491516"/>
            <a:ext cx="2720700" cy="922800"/>
          </a:xfrm>
          <a:prstGeom prst="rect">
            <a:avLst/>
          </a:prstGeom>
          <a:solidFill>
            <a:schemeClr val="lt2">
              <a:alpha val="498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g2cd15ca40f0_1_329"/>
          <p:cNvSpPr txBox="1"/>
          <p:nvPr>
            <p:ph idx="15" type="body"/>
          </p:nvPr>
        </p:nvSpPr>
        <p:spPr>
          <a:xfrm>
            <a:off x="7965761" y="5491516"/>
            <a:ext cx="854400" cy="92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g2cd15ca40f0_1_329"/>
          <p:cNvSpPr/>
          <p:nvPr>
            <p:ph idx="16" type="pic"/>
          </p:nvPr>
        </p:nvSpPr>
        <p:spPr>
          <a:xfrm>
            <a:off x="4144273" y="3845821"/>
            <a:ext cx="3654600" cy="15519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g2cd15ca40f0_1_329"/>
          <p:cNvSpPr txBox="1"/>
          <p:nvPr>
            <p:ph idx="17" type="body"/>
          </p:nvPr>
        </p:nvSpPr>
        <p:spPr>
          <a:xfrm>
            <a:off x="5079116" y="5491516"/>
            <a:ext cx="2720700" cy="9228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cap="none"/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g2cd15ca40f0_1_329"/>
          <p:cNvSpPr txBox="1"/>
          <p:nvPr>
            <p:ph idx="18" type="body"/>
          </p:nvPr>
        </p:nvSpPr>
        <p:spPr>
          <a:xfrm>
            <a:off x="4144271" y="5491516"/>
            <a:ext cx="854400" cy="9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Slide">
  <p:cSld name="Sub Title Slide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cd15ca40f0_1_346"/>
          <p:cNvSpPr/>
          <p:nvPr>
            <p:ph idx="2" type="pic"/>
          </p:nvPr>
        </p:nvSpPr>
        <p:spPr>
          <a:xfrm>
            <a:off x="6856289" y="1079662"/>
            <a:ext cx="3972900" cy="39717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2cd15ca40f0_1_346"/>
          <p:cNvSpPr txBox="1"/>
          <p:nvPr>
            <p:ph type="ctrTitle"/>
          </p:nvPr>
        </p:nvSpPr>
        <p:spPr>
          <a:xfrm>
            <a:off x="312002" y="2212783"/>
            <a:ext cx="47592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g2cd15ca40f0_1_346"/>
          <p:cNvSpPr txBox="1"/>
          <p:nvPr>
            <p:ph idx="1" type="subTitle"/>
          </p:nvPr>
        </p:nvSpPr>
        <p:spPr>
          <a:xfrm>
            <a:off x="312002" y="3632698"/>
            <a:ext cx="47592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9ACD"/>
              </a:buClr>
              <a:buSzPts val="1800"/>
              <a:buNone/>
              <a:defRPr>
                <a:solidFill>
                  <a:srgbClr val="889AC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9AC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9ACD"/>
              </a:buClr>
              <a:buSzPts val="1190"/>
              <a:buNone/>
              <a:defRPr>
                <a:solidFill>
                  <a:srgbClr val="889ACD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9ACD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9ACD"/>
              </a:buClr>
              <a:buSzPts val="1000"/>
              <a:buNone/>
              <a:defRPr>
                <a:solidFill>
                  <a:srgbClr val="889ACD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9ACD"/>
              </a:buClr>
              <a:buSzPts val="2000"/>
              <a:buNone/>
              <a:defRPr>
                <a:solidFill>
                  <a:srgbClr val="889ACD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9ACD"/>
              </a:buClr>
              <a:buSzPts val="2000"/>
              <a:buNone/>
              <a:defRPr>
                <a:solidFill>
                  <a:srgbClr val="889ACD"/>
                </a:solidFill>
              </a:defRPr>
            </a:lvl9pPr>
          </a:lstStyle>
          <a:p/>
        </p:txBody>
      </p:sp>
      <p:sp>
        <p:nvSpPr>
          <p:cNvPr id="398" name="Google Shape;398;g2cd15ca40f0_1_346"/>
          <p:cNvSpPr txBox="1"/>
          <p:nvPr>
            <p:ph idx="3" type="body"/>
          </p:nvPr>
        </p:nvSpPr>
        <p:spPr>
          <a:xfrm>
            <a:off x="312000" y="331097"/>
            <a:ext cx="4759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2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3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9" name="Google Shape;399;g2cd15ca40f0_1_346"/>
          <p:cNvSpPr/>
          <p:nvPr/>
        </p:nvSpPr>
        <p:spPr>
          <a:xfrm>
            <a:off x="9554787" y="1230059"/>
            <a:ext cx="1441500" cy="144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cd15ca40f0_1_346"/>
          <p:cNvSpPr/>
          <p:nvPr/>
        </p:nvSpPr>
        <p:spPr>
          <a:xfrm>
            <a:off x="7180218" y="3983105"/>
            <a:ext cx="1846500" cy="184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cd15ca40f0_1_346"/>
          <p:cNvSpPr/>
          <p:nvPr/>
        </p:nvSpPr>
        <p:spPr>
          <a:xfrm>
            <a:off x="6994892" y="4130896"/>
            <a:ext cx="508500" cy="508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cd15ca40f0_1_346"/>
          <p:cNvSpPr/>
          <p:nvPr/>
        </p:nvSpPr>
        <p:spPr>
          <a:xfrm>
            <a:off x="10884947" y="1118639"/>
            <a:ext cx="222900" cy="22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1075" lIns="62175" spcFirstLastPara="1" rIns="62175" wrap="square" tIns="3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 showMasterSp="0">
  <p:cSld name="Thank You!">
    <p:bg>
      <p:bgPr>
        <a:solidFill>
          <a:schemeClr val="accent6">
            <a:alpha val="0"/>
          </a:schemeClr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cd15ca40f0_1_35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g2cd15ca40f0_1_355"/>
          <p:cNvSpPr txBox="1"/>
          <p:nvPr>
            <p:ph idx="1" type="body"/>
          </p:nvPr>
        </p:nvSpPr>
        <p:spPr>
          <a:xfrm>
            <a:off x="6265334" y="5080001"/>
            <a:ext cx="54018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4000"/>
              <a:buNone/>
              <a:defRPr b="1" sz="4000"/>
            </a:lvl1pPr>
            <a:lvl2pPr indent="-342900" lvl="1" marL="9144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30200" lvl="3" marL="18288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/>
            </a:lvl4pPr>
            <a:lvl5pPr indent="-304164" lvl="4" marL="22860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-Slide" showMasterSp="0">
  <p:cSld name="End-Slide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d15ca40f0_1_35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cd15ca40f0_1_358"/>
          <p:cNvSpPr txBox="1"/>
          <p:nvPr>
            <p:ph idx="1" type="body"/>
          </p:nvPr>
        </p:nvSpPr>
        <p:spPr>
          <a:xfrm>
            <a:off x="683685" y="3894668"/>
            <a:ext cx="51993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 cap="none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g2cd15ca40f0_1_358"/>
          <p:cNvSpPr txBox="1"/>
          <p:nvPr>
            <p:ph idx="2" type="body"/>
          </p:nvPr>
        </p:nvSpPr>
        <p:spPr>
          <a:xfrm>
            <a:off x="6552351" y="1670339"/>
            <a:ext cx="5199300" cy="3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0" name="Google Shape;410;g2cd15ca40f0_1_358"/>
          <p:cNvSpPr txBox="1"/>
          <p:nvPr>
            <p:ph idx="3" type="body"/>
          </p:nvPr>
        </p:nvSpPr>
        <p:spPr>
          <a:xfrm>
            <a:off x="6552351" y="694345"/>
            <a:ext cx="5199300" cy="8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g2cd15ca40f0_1_358"/>
          <p:cNvSpPr txBox="1"/>
          <p:nvPr>
            <p:ph idx="4" type="body"/>
          </p:nvPr>
        </p:nvSpPr>
        <p:spPr>
          <a:xfrm>
            <a:off x="2159563" y="3034656"/>
            <a:ext cx="3723600" cy="8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g2cd15ca40f0_1_358"/>
          <p:cNvSpPr/>
          <p:nvPr>
            <p:ph idx="5" type="pic"/>
          </p:nvPr>
        </p:nvSpPr>
        <p:spPr>
          <a:xfrm>
            <a:off x="683684" y="287868"/>
            <a:ext cx="5198400" cy="26076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g2cd15ca40f0_1_358"/>
          <p:cNvSpPr/>
          <p:nvPr/>
        </p:nvSpPr>
        <p:spPr>
          <a:xfrm>
            <a:off x="0" y="3034656"/>
            <a:ext cx="431400" cy="8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5"/>
          <p:cNvSpPr txBox="1"/>
          <p:nvPr>
            <p:ph type="title"/>
          </p:nvPr>
        </p:nvSpPr>
        <p:spPr>
          <a:xfrm>
            <a:off x="319514" y="406346"/>
            <a:ext cx="10157988" cy="45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75"/>
          <p:cNvSpPr txBox="1"/>
          <p:nvPr>
            <p:ph idx="1" type="body"/>
          </p:nvPr>
        </p:nvSpPr>
        <p:spPr>
          <a:xfrm>
            <a:off x="330202" y="1313467"/>
            <a:ext cx="113157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164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75"/>
          <p:cNvSpPr txBox="1"/>
          <p:nvPr>
            <p:ph idx="11" type="ftr"/>
          </p:nvPr>
        </p:nvSpPr>
        <p:spPr>
          <a:xfrm>
            <a:off x="7768809" y="6315619"/>
            <a:ext cx="38608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9AC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75"/>
          <p:cNvSpPr txBox="1"/>
          <p:nvPr>
            <p:ph idx="12" type="sldNum"/>
          </p:nvPr>
        </p:nvSpPr>
        <p:spPr>
          <a:xfrm>
            <a:off x="330200" y="6264818"/>
            <a:ext cx="495299" cy="4339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d15ca40f0_1_111"/>
          <p:cNvSpPr txBox="1"/>
          <p:nvPr>
            <p:ph type="title"/>
          </p:nvPr>
        </p:nvSpPr>
        <p:spPr>
          <a:xfrm>
            <a:off x="319514" y="406346"/>
            <a:ext cx="10158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1" name="Google Shape;261;g2cd15ca40f0_1_111"/>
          <p:cNvSpPr txBox="1"/>
          <p:nvPr>
            <p:ph idx="1" type="body"/>
          </p:nvPr>
        </p:nvSpPr>
        <p:spPr>
          <a:xfrm>
            <a:off x="330202" y="1354667"/>
            <a:ext cx="113157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164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g2cd15ca40f0_1_111"/>
          <p:cNvSpPr txBox="1"/>
          <p:nvPr>
            <p:ph idx="11" type="ftr"/>
          </p:nvPr>
        </p:nvSpPr>
        <p:spPr>
          <a:xfrm>
            <a:off x="7768809" y="6315619"/>
            <a:ext cx="386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9AC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g2cd15ca40f0_1_111"/>
          <p:cNvSpPr txBox="1"/>
          <p:nvPr>
            <p:ph idx="12" type="sldNum"/>
          </p:nvPr>
        </p:nvSpPr>
        <p:spPr>
          <a:xfrm>
            <a:off x="330200" y="6264818"/>
            <a:ext cx="495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d15ca40f0_1_290"/>
          <p:cNvSpPr txBox="1"/>
          <p:nvPr>
            <p:ph type="title"/>
          </p:nvPr>
        </p:nvSpPr>
        <p:spPr>
          <a:xfrm>
            <a:off x="319514" y="406346"/>
            <a:ext cx="10158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1" name="Google Shape;341;g2cd15ca40f0_1_290"/>
          <p:cNvSpPr txBox="1"/>
          <p:nvPr>
            <p:ph idx="1" type="body"/>
          </p:nvPr>
        </p:nvSpPr>
        <p:spPr>
          <a:xfrm>
            <a:off x="330202" y="1354667"/>
            <a:ext cx="113157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164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g2cd15ca40f0_1_290"/>
          <p:cNvSpPr txBox="1"/>
          <p:nvPr>
            <p:ph idx="11" type="ftr"/>
          </p:nvPr>
        </p:nvSpPr>
        <p:spPr>
          <a:xfrm>
            <a:off x="7768809" y="6315619"/>
            <a:ext cx="386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9AC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g2cd15ca40f0_1_290"/>
          <p:cNvSpPr txBox="1"/>
          <p:nvPr>
            <p:ph idx="12" type="sldNum"/>
          </p:nvPr>
        </p:nvSpPr>
        <p:spPr>
          <a:xfrm>
            <a:off x="330200" y="6264818"/>
            <a:ext cx="495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826"/>
            <a:ext cx="12192000" cy="685719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"/>
          <p:cNvSpPr txBox="1"/>
          <p:nvPr/>
        </p:nvSpPr>
        <p:spPr>
          <a:xfrm>
            <a:off x="1809688" y="2483920"/>
            <a:ext cx="83337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b="1" lang="en-US" sz="31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NEW BUSINESS OPPORTUNITY?</a:t>
            </a:r>
            <a:endParaRPr b="1" sz="31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b="1" lang="en-US" sz="19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ENIAC - </a:t>
            </a:r>
            <a:r>
              <a:rPr b="1" lang="en-US" sz="19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MAGIST</a:t>
            </a:r>
            <a:endParaRPr b="1" sz="19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b="1" lang="en-US" sz="19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MERGER</a:t>
            </a:r>
            <a:r>
              <a:rPr b="1" lang="en-US" sz="2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1" sz="26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t/>
            </a:r>
            <a:endParaRPr b="1" sz="31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20" name="Google Shape;4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6913" y="475395"/>
            <a:ext cx="1899272" cy="187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8" name="Google Shape;498;g2cdcef63c62_0_0"/>
          <p:cNvGraphicFramePr/>
          <p:nvPr/>
        </p:nvGraphicFramePr>
        <p:xfrm>
          <a:off x="0" y="819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{42D5CF8B-72BC-4032-A3B5-E628BC612700}</a:tableStyleId>
              </a:tblPr>
              <a:tblGrid>
                <a:gridCol w="2044700"/>
                <a:gridCol w="647700"/>
                <a:gridCol w="4025900"/>
                <a:gridCol w="568950"/>
                <a:gridCol w="1323350"/>
                <a:gridCol w="3606800"/>
              </a:tblGrid>
              <a:tr h="1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99" name="Google Shape;499;g2cdcef63c62_0_0"/>
          <p:cNvSpPr txBox="1"/>
          <p:nvPr/>
        </p:nvSpPr>
        <p:spPr>
          <a:xfrm>
            <a:off x="3770975" y="0"/>
            <a:ext cx="8202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TECH PRODUCTS SOLD</a:t>
            </a:r>
            <a:endParaRPr sz="3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0" name="Google Shape;500;g2cdcef63c62_0_0"/>
          <p:cNvSpPr txBox="1"/>
          <p:nvPr/>
        </p:nvSpPr>
        <p:spPr>
          <a:xfrm>
            <a:off x="4042125" y="4541725"/>
            <a:ext cx="45684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ill Sans"/>
                <a:ea typeface="Gill Sans"/>
                <a:cs typeface="Gill Sans"/>
                <a:sym typeface="Gill Sans"/>
              </a:rPr>
              <a:t>OUT OF ALL TECH SALES are</a:t>
            </a:r>
            <a:endParaRPr b="1"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ill Sans"/>
                <a:ea typeface="Gill Sans"/>
                <a:cs typeface="Gill Sans"/>
                <a:sym typeface="Gill Sans"/>
              </a:rPr>
              <a:t>high end tech products!</a:t>
            </a:r>
            <a:endParaRPr b="1"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1" name="Google Shape;501;g2cdcef63c62_0_0"/>
          <p:cNvSpPr txBox="1"/>
          <p:nvPr/>
        </p:nvSpPr>
        <p:spPr>
          <a:xfrm>
            <a:off x="3770975" y="1892375"/>
            <a:ext cx="5584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700">
                <a:solidFill>
                  <a:srgbClr val="CC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1.</a:t>
            </a:r>
            <a:r>
              <a:rPr lang="en-US" sz="14700">
                <a:solidFill>
                  <a:srgbClr val="CC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2%</a:t>
            </a:r>
            <a:endParaRPr sz="14700">
              <a:solidFill>
                <a:srgbClr val="CC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02" name="Google Shape;502;g2cdcef63c62_0_0"/>
          <p:cNvSpPr txBox="1"/>
          <p:nvPr/>
        </p:nvSpPr>
        <p:spPr>
          <a:xfrm flipH="1">
            <a:off x="5828425" y="1635000"/>
            <a:ext cx="99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ONLY</a:t>
            </a:r>
            <a:endParaRPr b="1" sz="19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3" name="Google Shape;503;g2cdcef63c62_0_0"/>
          <p:cNvSpPr txBox="1"/>
          <p:nvPr/>
        </p:nvSpPr>
        <p:spPr>
          <a:xfrm>
            <a:off x="1150575" y="1846975"/>
            <a:ext cx="18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4" name="Google Shape;504;g2cdcef63c62_0_0"/>
          <p:cNvSpPr txBox="1"/>
          <p:nvPr/>
        </p:nvSpPr>
        <p:spPr>
          <a:xfrm>
            <a:off x="356525" y="6207850"/>
            <a:ext cx="262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cd3a4456c5_1_6"/>
          <p:cNvSpPr txBox="1"/>
          <p:nvPr/>
        </p:nvSpPr>
        <p:spPr>
          <a:xfrm>
            <a:off x="3870550" y="0"/>
            <a:ext cx="81093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TECH PRODUCTS PRICE CATEGORIES</a:t>
            </a:r>
            <a:endParaRPr sz="33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10" name="Google Shape;510;g2cd3a4456c5_1_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975" y="1296375"/>
            <a:ext cx="9305475" cy="45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2cd3a4456c5_1_6"/>
          <p:cNvSpPr txBox="1"/>
          <p:nvPr/>
        </p:nvSpPr>
        <p:spPr>
          <a:xfrm>
            <a:off x="9226450" y="4609600"/>
            <a:ext cx="27534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Cheap:      0-100€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Mid Level: 101-500€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Expensive: &gt;500€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2" name="Google Shape;512;g2cd3a4456c5_1_6"/>
          <p:cNvSpPr txBox="1"/>
          <p:nvPr/>
        </p:nvSpPr>
        <p:spPr>
          <a:xfrm>
            <a:off x="356525" y="6207850"/>
            <a:ext cx="262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cd15ca40f0_1_384"/>
          <p:cNvSpPr txBox="1"/>
          <p:nvPr>
            <p:ph type="ctrTitle"/>
          </p:nvPr>
        </p:nvSpPr>
        <p:spPr>
          <a:xfrm>
            <a:off x="312002" y="2212783"/>
            <a:ext cx="47592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Are orders delivered on time?</a:t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t/>
            </a:r>
            <a:endParaRPr sz="36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18" name="Google Shape;518;g2cd15ca40f0_1_38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783" r="5791" t="0"/>
          <a:stretch/>
        </p:blipFill>
        <p:spPr>
          <a:xfrm>
            <a:off x="6856289" y="1079662"/>
            <a:ext cx="3972900" cy="39717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9" name="Google Shape;519;g2cd15ca40f0_1_384"/>
          <p:cNvSpPr txBox="1"/>
          <p:nvPr/>
        </p:nvSpPr>
        <p:spPr>
          <a:xfrm>
            <a:off x="267725" y="6255375"/>
            <a:ext cx="466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f7b67f407b_1_0"/>
          <p:cNvSpPr txBox="1"/>
          <p:nvPr>
            <p:ph idx="1" type="body"/>
          </p:nvPr>
        </p:nvSpPr>
        <p:spPr>
          <a:xfrm>
            <a:off x="468922" y="639232"/>
            <a:ext cx="112542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25" name="Google Shape;525;g1f7b67f407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g1f7b67f407b_1_0"/>
          <p:cNvSpPr txBox="1"/>
          <p:nvPr/>
        </p:nvSpPr>
        <p:spPr>
          <a:xfrm>
            <a:off x="704475" y="4243800"/>
            <a:ext cx="840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7" name="Google Shape;527;g1f7b67f407b_1_0"/>
          <p:cNvSpPr txBox="1"/>
          <p:nvPr/>
        </p:nvSpPr>
        <p:spPr>
          <a:xfrm>
            <a:off x="645100" y="4343400"/>
            <a:ext cx="89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28" name="Google Shape;528;g1f7b67f407b_1_0"/>
          <p:cNvSpPr txBox="1"/>
          <p:nvPr/>
        </p:nvSpPr>
        <p:spPr>
          <a:xfrm>
            <a:off x="700275" y="4277700"/>
            <a:ext cx="848700" cy="2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9" name="Google Shape;529;g1f7b67f407b_1_0"/>
          <p:cNvSpPr txBox="1"/>
          <p:nvPr/>
        </p:nvSpPr>
        <p:spPr>
          <a:xfrm>
            <a:off x="458325" y="5279300"/>
            <a:ext cx="636600" cy="18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0" name="Google Shape;530;g1f7b67f407b_1_0"/>
          <p:cNvSpPr txBox="1"/>
          <p:nvPr/>
        </p:nvSpPr>
        <p:spPr>
          <a:xfrm>
            <a:off x="4591800" y="5525450"/>
            <a:ext cx="789300" cy="3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1" name="Google Shape;531;g1f7b67f407b_1_0"/>
          <p:cNvSpPr txBox="1"/>
          <p:nvPr/>
        </p:nvSpPr>
        <p:spPr>
          <a:xfrm>
            <a:off x="628025" y="4108000"/>
            <a:ext cx="840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1.2%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2" name="Google Shape;532;g1f7b67f407b_1_0"/>
          <p:cNvSpPr txBox="1"/>
          <p:nvPr/>
        </p:nvSpPr>
        <p:spPr>
          <a:xfrm>
            <a:off x="4540875" y="5466075"/>
            <a:ext cx="899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82.7%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3" name="Google Shape;533;g1f7b67f407b_1_0"/>
          <p:cNvSpPr txBox="1"/>
          <p:nvPr/>
        </p:nvSpPr>
        <p:spPr>
          <a:xfrm>
            <a:off x="424375" y="5067150"/>
            <a:ext cx="840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16.1%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4" name="Google Shape;534;g1f7b67f407b_1_0"/>
          <p:cNvSpPr txBox="1"/>
          <p:nvPr/>
        </p:nvSpPr>
        <p:spPr>
          <a:xfrm>
            <a:off x="3462950" y="721450"/>
            <a:ext cx="678900" cy="2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5" name="Google Shape;535;g1f7b67f407b_1_0"/>
          <p:cNvSpPr txBox="1"/>
          <p:nvPr/>
        </p:nvSpPr>
        <p:spPr>
          <a:xfrm>
            <a:off x="3429000" y="536900"/>
            <a:ext cx="602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8%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6" name="Google Shape;536;g1f7b67f407b_1_0"/>
          <p:cNvSpPr txBox="1"/>
          <p:nvPr/>
        </p:nvSpPr>
        <p:spPr>
          <a:xfrm>
            <a:off x="3972200" y="2724525"/>
            <a:ext cx="789300" cy="18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7" name="Google Shape;537;g1f7b67f407b_1_0"/>
          <p:cNvSpPr txBox="1"/>
          <p:nvPr/>
        </p:nvSpPr>
        <p:spPr>
          <a:xfrm>
            <a:off x="4048600" y="2648175"/>
            <a:ext cx="678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92%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f7b67f407b_1_837"/>
          <p:cNvSpPr/>
          <p:nvPr/>
        </p:nvSpPr>
        <p:spPr>
          <a:xfrm rot="-5400000">
            <a:off x="3278400" y="228250"/>
            <a:ext cx="5562600" cy="5830500"/>
          </a:xfrm>
          <a:prstGeom prst="ellipse">
            <a:avLst/>
          </a:prstGeom>
          <a:noFill/>
          <a:ln cap="flat" cmpd="sng" w="19050">
            <a:solidFill>
              <a:srgbClr val="1D7E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g1f7b67f407b_1_837"/>
          <p:cNvGrpSpPr/>
          <p:nvPr/>
        </p:nvGrpSpPr>
        <p:grpSpPr>
          <a:xfrm>
            <a:off x="4885262" y="2218321"/>
            <a:ext cx="2421139" cy="2421139"/>
            <a:chOff x="3664038" y="1663782"/>
            <a:chExt cx="1815900" cy="1815900"/>
          </a:xfrm>
        </p:grpSpPr>
        <p:sp>
          <p:nvSpPr>
            <p:cNvPr id="544" name="Google Shape;544;g1f7b67f407b_1_837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g1f7b67f407b_1_837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congue</a:t>
              </a:r>
              <a:endParaRPr b="1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6" name="Google Shape;546;g1f7b67f407b_1_837"/>
          <p:cNvGrpSpPr/>
          <p:nvPr/>
        </p:nvGrpSpPr>
        <p:grpSpPr>
          <a:xfrm>
            <a:off x="3658821" y="1439919"/>
            <a:ext cx="2437139" cy="3199520"/>
            <a:chOff x="2744034" y="1146343"/>
            <a:chExt cx="1827900" cy="2399700"/>
          </a:xfrm>
        </p:grpSpPr>
        <p:sp>
          <p:nvSpPr>
            <p:cNvPr id="547" name="Google Shape;547;g1f7b67f407b_1_837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FB81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g1f7b67f407b_1_837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FFB81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g1f7b67f407b_1_837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solidFill>
              <a:srgbClr val="FFB819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550" name="Google Shape;550;g1f7b67f407b_1_837"/>
          <p:cNvGrpSpPr/>
          <p:nvPr/>
        </p:nvGrpSpPr>
        <p:grpSpPr>
          <a:xfrm>
            <a:off x="6096011" y="2051600"/>
            <a:ext cx="2424739" cy="3090323"/>
            <a:chOff x="4572179" y="1597465"/>
            <a:chExt cx="1818600" cy="2317800"/>
          </a:xfrm>
        </p:grpSpPr>
        <p:sp>
          <p:nvSpPr>
            <p:cNvPr id="551" name="Google Shape;551;g1f7b67f407b_1_837"/>
            <p:cNvSpPr/>
            <p:nvPr/>
          </p:nvSpPr>
          <p:spPr>
            <a:xfrm rot="5400000">
              <a:off x="4322579" y="1847065"/>
              <a:ext cx="2317800" cy="18186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24284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g1f7b67f407b_1_837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24284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g1f7b67f407b_1_837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84,584€</a:t>
              </a:r>
              <a:endParaRPr b="1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Loss</a:t>
              </a:r>
              <a:endParaRPr b="1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54" name="Google Shape;554;g1f7b67f407b_1_837"/>
          <p:cNvSpPr txBox="1"/>
          <p:nvPr/>
        </p:nvSpPr>
        <p:spPr>
          <a:xfrm>
            <a:off x="3377388" y="2332975"/>
            <a:ext cx="30000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242841"/>
                </a:solidFill>
                <a:latin typeface="Gill Sans"/>
                <a:ea typeface="Gill Sans"/>
                <a:cs typeface="Gill Sans"/>
                <a:sym typeface="Gill Sans"/>
              </a:rPr>
              <a:t>461</a:t>
            </a:r>
            <a:r>
              <a:rPr lang="en-US" sz="9000">
                <a:solidFill>
                  <a:srgbClr val="24284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9000">
              <a:solidFill>
                <a:srgbClr val="24284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42841"/>
                </a:solidFill>
                <a:latin typeface="Gill Sans"/>
                <a:ea typeface="Gill Sans"/>
                <a:cs typeface="Gill Sans"/>
                <a:sym typeface="Gill Sans"/>
              </a:rPr>
              <a:t>Cancelled Orders</a:t>
            </a:r>
            <a:endParaRPr>
              <a:solidFill>
                <a:srgbClr val="242841"/>
              </a:solidFill>
            </a:endParaRPr>
          </a:p>
        </p:txBody>
      </p:sp>
      <p:sp>
        <p:nvSpPr>
          <p:cNvPr id="555" name="Google Shape;555;g1f7b67f407b_1_837"/>
          <p:cNvSpPr txBox="1"/>
          <p:nvPr/>
        </p:nvSpPr>
        <p:spPr>
          <a:xfrm>
            <a:off x="267725" y="6255375"/>
            <a:ext cx="466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f7b67f407b_1_831"/>
          <p:cNvSpPr/>
          <p:nvPr/>
        </p:nvSpPr>
        <p:spPr>
          <a:xfrm>
            <a:off x="785950" y="1160450"/>
            <a:ext cx="3366300" cy="3021900"/>
          </a:xfrm>
          <a:prstGeom prst="ellipse">
            <a:avLst/>
          </a:prstGeom>
          <a:solidFill>
            <a:srgbClr val="242841"/>
          </a:solidFill>
          <a:ln cap="flat" cmpd="sng" w="9525">
            <a:solidFill>
              <a:srgbClr val="FFB8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B819"/>
                </a:solidFill>
                <a:latin typeface="Gill Sans"/>
                <a:ea typeface="Gill Sans"/>
                <a:cs typeface="Gill Sans"/>
                <a:sym typeface="Gill Sans"/>
              </a:rPr>
              <a:t>8%</a:t>
            </a:r>
            <a:endParaRPr sz="9000">
              <a:solidFill>
                <a:srgbClr val="FFB81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1" name="Google Shape;561;g1f7b67f407b_1_831"/>
          <p:cNvSpPr txBox="1"/>
          <p:nvPr>
            <p:ph idx="1" type="body"/>
          </p:nvPr>
        </p:nvSpPr>
        <p:spPr>
          <a:xfrm>
            <a:off x="3621775" y="623550"/>
            <a:ext cx="81015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2" name="Google Shape;562;g1f7b67f407b_1_831"/>
          <p:cNvSpPr txBox="1"/>
          <p:nvPr/>
        </p:nvSpPr>
        <p:spPr>
          <a:xfrm>
            <a:off x="5145025" y="1611875"/>
            <a:ext cx="50550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of </a:t>
            </a:r>
            <a:r>
              <a:rPr b="1" lang="en-US" sz="3300">
                <a:latin typeface="Gill Sans"/>
                <a:ea typeface="Gill Sans"/>
                <a:cs typeface="Gill Sans"/>
                <a:sym typeface="Gill Sans"/>
              </a:rPr>
              <a:t>deliveries are late deliveries; Potential loss of </a:t>
            </a:r>
            <a:r>
              <a:rPr b="1" lang="en-US" sz="37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984,033€</a:t>
            </a:r>
            <a:endParaRPr b="1" sz="37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3" name="Google Shape;563;g1f7b67f407b_1_831"/>
          <p:cNvSpPr txBox="1"/>
          <p:nvPr/>
        </p:nvSpPr>
        <p:spPr>
          <a:xfrm>
            <a:off x="267725" y="6255375"/>
            <a:ext cx="466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ce1ea93943_1_6"/>
          <p:cNvSpPr txBox="1"/>
          <p:nvPr>
            <p:ph idx="1" type="body"/>
          </p:nvPr>
        </p:nvSpPr>
        <p:spPr>
          <a:xfrm>
            <a:off x="468922" y="639232"/>
            <a:ext cx="112542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Gill Sans"/>
                <a:ea typeface="Gill Sans"/>
                <a:cs typeface="Gill Sans"/>
                <a:sym typeface="Gill Sans"/>
              </a:rPr>
              <a:t>Findings &amp; Recommendations</a:t>
            </a:r>
            <a:endParaRPr b="1" sz="3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Sales for high-end tech products are too low.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Earnings made by tech sellers are below average.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Late deliveries represent a potential loss of almost €1.000.000.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Magist had an actual loss of 84,000€ from cancelled orders.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9" name="Google Shape;569;g2ce1ea93943_1_6"/>
          <p:cNvSpPr txBox="1"/>
          <p:nvPr/>
        </p:nvSpPr>
        <p:spPr>
          <a:xfrm>
            <a:off x="267725" y="6255375"/>
            <a:ext cx="466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14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cd3a4456c5_1_13"/>
          <p:cNvSpPr txBox="1"/>
          <p:nvPr>
            <p:ph idx="1" type="body"/>
          </p:nvPr>
        </p:nvSpPr>
        <p:spPr>
          <a:xfrm>
            <a:off x="468897" y="639232"/>
            <a:ext cx="112542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182875" wrap="square" tIns="0">
            <a:noAutofit/>
          </a:bodyPr>
          <a:lstStyle/>
          <a:p>
            <a:pPr indent="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Gill Sans"/>
                <a:ea typeface="Gill Sans"/>
                <a:cs typeface="Gill Sans"/>
                <a:sym typeface="Gill Sans"/>
              </a:rPr>
              <a:t>Questions?</a:t>
            </a:r>
            <a:endParaRPr b="1" sz="5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g2cd3a4456c5_1_13"/>
          <p:cNvSpPr txBox="1"/>
          <p:nvPr/>
        </p:nvSpPr>
        <p:spPr>
          <a:xfrm>
            <a:off x="267725" y="6255375"/>
            <a:ext cx="466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" y="0"/>
            <a:ext cx="1217066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ce1ea93943_2_3"/>
          <p:cNvSpPr txBox="1"/>
          <p:nvPr>
            <p:ph idx="1" type="body"/>
          </p:nvPr>
        </p:nvSpPr>
        <p:spPr>
          <a:xfrm>
            <a:off x="468897" y="639232"/>
            <a:ext cx="112542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182875" wrap="square" tIns="0">
            <a:noAutofit/>
          </a:bodyPr>
          <a:lstStyle/>
          <a:p>
            <a:pPr indent="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Gill Sans"/>
                <a:ea typeface="Gill Sans"/>
                <a:cs typeface="Gill Sans"/>
                <a:sym typeface="Gill Sans"/>
              </a:rPr>
              <a:t>APPENDIX</a:t>
            </a:r>
            <a:endParaRPr b="1" sz="54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Google Shape;425;g2ce1ea93943_2_37"/>
          <p:cNvGraphicFramePr/>
          <p:nvPr/>
        </p:nvGraphicFramePr>
        <p:xfrm>
          <a:off x="23600" y="611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{42D5CF8B-72BC-4032-A3B5-E628BC612700}</a:tableStyleId>
              </a:tblPr>
              <a:tblGrid>
                <a:gridCol w="2032550"/>
                <a:gridCol w="643850"/>
                <a:gridCol w="4001975"/>
                <a:gridCol w="565575"/>
                <a:gridCol w="1315475"/>
                <a:gridCol w="3585375"/>
              </a:tblGrid>
              <a:tr h="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g2ce1ea93943_2_37"/>
          <p:cNvSpPr txBox="1"/>
          <p:nvPr/>
        </p:nvSpPr>
        <p:spPr>
          <a:xfrm>
            <a:off x="6837025" y="0"/>
            <a:ext cx="5054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INDUSTRY OVERVIEW &amp; TRENDS</a:t>
            </a:r>
            <a:endParaRPr sz="23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27" name="Google Shape;427;g2ce1ea93943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1075"/>
            <a:ext cx="4381500" cy="40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2ce1ea93943_2_37"/>
          <p:cNvSpPr txBox="1"/>
          <p:nvPr/>
        </p:nvSpPr>
        <p:spPr>
          <a:xfrm>
            <a:off x="5631100" y="3240250"/>
            <a:ext cx="5337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Device market constitutes </a:t>
            </a:r>
            <a:r>
              <a:rPr b="1" lang="en-US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43.7%</a:t>
            </a:r>
            <a:r>
              <a:rPr lang="en-US" sz="1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of all IT based revenue. Estimated at </a:t>
            </a:r>
            <a:r>
              <a:rPr b="1"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US$21.5b</a:t>
            </a:r>
            <a:endParaRPr b="1" sz="25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9" name="Google Shape;429;g2ce1ea93943_2_37"/>
          <p:cNvSpPr txBox="1"/>
          <p:nvPr/>
        </p:nvSpPr>
        <p:spPr>
          <a:xfrm>
            <a:off x="7311300" y="5470700"/>
            <a:ext cx="4789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Source: International Data Corporation(IDC) 2023 Brazil Predictions Study</a:t>
            </a:r>
            <a:endParaRPr sz="11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          Brazilian Association of Software Companies(ABES)</a:t>
            </a:r>
            <a:endParaRPr sz="11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0" name="Google Shape;430;g2ce1ea93943_2_37"/>
          <p:cNvSpPr txBox="1"/>
          <p:nvPr/>
        </p:nvSpPr>
        <p:spPr>
          <a:xfrm>
            <a:off x="5631100" y="1813650"/>
            <a:ext cx="5610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Growing market share shows a huge potential in the telecommunications industry. The industry also takes up </a:t>
            </a:r>
            <a:r>
              <a:rPr b="1" lang="en-US" sz="2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47.7%</a:t>
            </a:r>
            <a:r>
              <a:rPr lang="en-US" sz="1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of the IT market share.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" name="Google Shape;590;g1f7b488ea6d_1_0"/>
          <p:cNvGraphicFramePr/>
          <p:nvPr/>
        </p:nvGraphicFramePr>
        <p:xfrm>
          <a:off x="23600" y="611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{42D5CF8B-72BC-4032-A3B5-E628BC612700}</a:tableStyleId>
              </a:tblPr>
              <a:tblGrid>
                <a:gridCol w="2032550"/>
                <a:gridCol w="643850"/>
                <a:gridCol w="4001975"/>
                <a:gridCol w="565575"/>
                <a:gridCol w="1315475"/>
                <a:gridCol w="3585375"/>
              </a:tblGrid>
              <a:tr h="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591" name="Google Shape;591;g1f7b488ea6d_1_0"/>
          <p:cNvSpPr txBox="1"/>
          <p:nvPr/>
        </p:nvSpPr>
        <p:spPr>
          <a:xfrm>
            <a:off x="6837025" y="0"/>
            <a:ext cx="5054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INDUSTRY OVERVIEW &amp; TRENDS</a:t>
            </a:r>
            <a:endParaRPr sz="23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2" name="Google Shape;592;g1f7b488ea6d_1_0"/>
          <p:cNvSpPr/>
          <p:nvPr/>
        </p:nvSpPr>
        <p:spPr>
          <a:xfrm>
            <a:off x="3617725" y="2768375"/>
            <a:ext cx="2149800" cy="2065800"/>
          </a:xfrm>
          <a:prstGeom prst="ellipse">
            <a:avLst/>
          </a:prstGeom>
          <a:solidFill>
            <a:srgbClr val="2428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Telecommunication Market Share (2023)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US$30.26 Billion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593" name="Google Shape;593;g1f7b488ea6d_1_0"/>
          <p:cNvSpPr/>
          <p:nvPr/>
        </p:nvSpPr>
        <p:spPr>
          <a:xfrm>
            <a:off x="5851300" y="3101400"/>
            <a:ext cx="1331700" cy="841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B8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f7b488ea6d_1_0"/>
          <p:cNvSpPr/>
          <p:nvPr/>
        </p:nvSpPr>
        <p:spPr>
          <a:xfrm>
            <a:off x="6475550" y="1305700"/>
            <a:ext cx="1693200" cy="1662000"/>
          </a:xfrm>
          <a:prstGeom prst="ellipse">
            <a:avLst/>
          </a:prstGeom>
          <a:solidFill>
            <a:srgbClr val="2428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Market Share (2028)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US$40.82 Billion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595" name="Google Shape;595;g1f7b488ea6d_1_0"/>
          <p:cNvSpPr txBox="1"/>
          <p:nvPr/>
        </p:nvSpPr>
        <p:spPr>
          <a:xfrm>
            <a:off x="6097750" y="3218400"/>
            <a:ext cx="838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34.9% </a:t>
            </a:r>
            <a:endParaRPr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6" name="Google Shape;596;g1f7b488ea6d_1_0"/>
          <p:cNvSpPr/>
          <p:nvPr/>
        </p:nvSpPr>
        <p:spPr>
          <a:xfrm>
            <a:off x="2653025" y="3712125"/>
            <a:ext cx="710700" cy="4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8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1f7b488ea6d_1_0"/>
          <p:cNvSpPr/>
          <p:nvPr/>
        </p:nvSpPr>
        <p:spPr>
          <a:xfrm>
            <a:off x="249225" y="2768375"/>
            <a:ext cx="2149800" cy="2065800"/>
          </a:xfrm>
          <a:prstGeom prst="ellipse">
            <a:avLst/>
          </a:prstGeom>
          <a:solidFill>
            <a:srgbClr val="2428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IT Market Share (2023)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US$45.2 Billion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598" name="Google Shape;598;g1f7b488ea6d_1_0"/>
          <p:cNvSpPr txBox="1"/>
          <p:nvPr/>
        </p:nvSpPr>
        <p:spPr>
          <a:xfrm>
            <a:off x="7837600" y="3043825"/>
            <a:ext cx="43308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Growing market share shows a huge potential in the telecommunications industry. The industry also takes up 47.7% of the IT market share</a:t>
            </a:r>
            <a:endParaRPr sz="16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9" name="Google Shape;599;g1f7b488ea6d_1_0"/>
          <p:cNvSpPr txBox="1"/>
          <p:nvPr/>
        </p:nvSpPr>
        <p:spPr>
          <a:xfrm>
            <a:off x="7311300" y="5470700"/>
            <a:ext cx="4789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Source: International Data Corporation(IDC) 2023 Brazil Predictions Study</a:t>
            </a:r>
            <a:endParaRPr sz="11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          Brazilian Association of Software Companies(ABES)</a:t>
            </a:r>
            <a:endParaRPr sz="11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" name="Google Shape;604;g1f7b488ea6d_1_13"/>
          <p:cNvGraphicFramePr/>
          <p:nvPr/>
        </p:nvGraphicFramePr>
        <p:xfrm>
          <a:off x="23600" y="611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{42D5CF8B-72BC-4032-A3B5-E628BC612700}</a:tableStyleId>
              </a:tblPr>
              <a:tblGrid>
                <a:gridCol w="2032550"/>
                <a:gridCol w="643850"/>
                <a:gridCol w="4001975"/>
                <a:gridCol w="565575"/>
                <a:gridCol w="1315475"/>
                <a:gridCol w="3585375"/>
              </a:tblGrid>
              <a:tr h="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605" name="Google Shape;605;g1f7b488ea6d_1_13"/>
          <p:cNvSpPr txBox="1"/>
          <p:nvPr/>
        </p:nvSpPr>
        <p:spPr>
          <a:xfrm>
            <a:off x="6837025" y="0"/>
            <a:ext cx="5054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INDUSTRY OVERVIEW &amp; TRENDS</a:t>
            </a:r>
            <a:endParaRPr sz="23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06" name="Google Shape;606;g1f7b488ea6d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1075"/>
            <a:ext cx="4381500" cy="40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1f7b488ea6d_1_13"/>
          <p:cNvSpPr txBox="1"/>
          <p:nvPr/>
        </p:nvSpPr>
        <p:spPr>
          <a:xfrm>
            <a:off x="6407100" y="2632050"/>
            <a:ext cx="5337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Device market constitutes 43.7% of all IT based revenue. Estimated at US$21.5b</a:t>
            </a:r>
            <a:endParaRPr sz="22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8" name="Google Shape;608;g1f7b488ea6d_1_13"/>
          <p:cNvSpPr txBox="1"/>
          <p:nvPr/>
        </p:nvSpPr>
        <p:spPr>
          <a:xfrm>
            <a:off x="7311300" y="5470700"/>
            <a:ext cx="4789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Source: International Data Corporation(IDC) 2023 Brazil Predictions Study</a:t>
            </a:r>
            <a:endParaRPr sz="11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          Brazilian Association of Software Companies(ABES)</a:t>
            </a:r>
            <a:endParaRPr sz="11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Google Shape;435;g2ce1ea93943_2_45"/>
          <p:cNvGraphicFramePr/>
          <p:nvPr/>
        </p:nvGraphicFramePr>
        <p:xfrm>
          <a:off x="0" y="819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{42D5CF8B-72BC-4032-A3B5-E628BC612700}</a:tableStyleId>
              </a:tblPr>
              <a:tblGrid>
                <a:gridCol w="2044700"/>
                <a:gridCol w="647700"/>
                <a:gridCol w="4025900"/>
                <a:gridCol w="568950"/>
                <a:gridCol w="1323350"/>
                <a:gridCol w="3606800"/>
              </a:tblGrid>
              <a:tr h="1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36" name="Google Shape;436;g2ce1ea93943_2_45"/>
          <p:cNvSpPr txBox="1"/>
          <p:nvPr/>
        </p:nvSpPr>
        <p:spPr>
          <a:xfrm>
            <a:off x="3770975" y="0"/>
            <a:ext cx="8202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 sz="3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7" name="Google Shape;437;g2ce1ea93943_2_45"/>
          <p:cNvSpPr txBox="1"/>
          <p:nvPr/>
        </p:nvSpPr>
        <p:spPr>
          <a:xfrm>
            <a:off x="232150" y="1102875"/>
            <a:ext cx="117531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Based on our study of Magist, our findings reveal that magist is </a:t>
            </a:r>
            <a:r>
              <a:rPr b="1" lang="en-US" sz="2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NOT</a:t>
            </a:r>
            <a:r>
              <a:rPr lang="en-US" sz="2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a good fit for Eniac’s High end Tech products. Our study will support this finding based on the Magist Seller earnings, tech products sold and delivery times. </a:t>
            </a:r>
            <a:endParaRPr sz="25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" name="Google Shape;438;g2ce1ea93943_2_45"/>
          <p:cNvSpPr txBox="1"/>
          <p:nvPr/>
        </p:nvSpPr>
        <p:spPr>
          <a:xfrm>
            <a:off x="356525" y="6207850"/>
            <a:ext cx="262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cd15ca40f0_1_104"/>
          <p:cNvSpPr txBox="1"/>
          <p:nvPr>
            <p:ph type="ctrTitle"/>
          </p:nvPr>
        </p:nvSpPr>
        <p:spPr>
          <a:xfrm>
            <a:off x="312002" y="2212783"/>
            <a:ext cx="47592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Why Is Magist not a  good fit for high-end tech products?</a:t>
            </a:r>
            <a:endParaRPr/>
          </a:p>
        </p:txBody>
      </p:sp>
      <p:pic>
        <p:nvPicPr>
          <p:cNvPr id="444" name="Google Shape;444;g2cd15ca40f0_1_10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783" r="5791" t="0"/>
          <a:stretch/>
        </p:blipFill>
        <p:spPr>
          <a:xfrm>
            <a:off x="6856289" y="1079662"/>
            <a:ext cx="3972900" cy="39717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"/>
          <p:cNvSpPr txBox="1"/>
          <p:nvPr/>
        </p:nvSpPr>
        <p:spPr>
          <a:xfrm>
            <a:off x="6688900" y="0"/>
            <a:ext cx="51813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MAGIST USER GROWTH</a:t>
            </a:r>
            <a:endParaRPr sz="3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50" name="Google Shape;45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50" y="1036525"/>
            <a:ext cx="10776224" cy="46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"/>
          <p:cNvSpPr txBox="1"/>
          <p:nvPr/>
        </p:nvSpPr>
        <p:spPr>
          <a:xfrm>
            <a:off x="356525" y="6207850"/>
            <a:ext cx="262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d15ca40f0_1_0"/>
          <p:cNvSpPr txBox="1"/>
          <p:nvPr/>
        </p:nvSpPr>
        <p:spPr>
          <a:xfrm>
            <a:off x="6308075" y="0"/>
            <a:ext cx="57741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MAGIST SELLER EARNINGS</a:t>
            </a:r>
            <a:endParaRPr sz="3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57" name="Google Shape;457;g2cd15ca40f0_1_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200" y="1703675"/>
            <a:ext cx="6490626" cy="38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2cd15ca40f0_1_0"/>
          <p:cNvSpPr txBox="1"/>
          <p:nvPr/>
        </p:nvSpPr>
        <p:spPr>
          <a:xfrm>
            <a:off x="0" y="1528500"/>
            <a:ext cx="1788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Number of Sellers</a:t>
            </a:r>
            <a:endParaRPr sz="1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g2cd15ca40f0_1_0"/>
          <p:cNvSpPr txBox="1"/>
          <p:nvPr/>
        </p:nvSpPr>
        <p:spPr>
          <a:xfrm>
            <a:off x="8881850" y="4582475"/>
            <a:ext cx="29886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Tech sellers account for only </a:t>
            </a:r>
            <a:r>
              <a:rPr b="1" lang="en-US" sz="2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13%.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  significant</a:t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0" name="Google Shape;460;g2cd15ca40f0_1_0"/>
          <p:cNvSpPr txBox="1"/>
          <p:nvPr/>
        </p:nvSpPr>
        <p:spPr>
          <a:xfrm>
            <a:off x="356525" y="6207850"/>
            <a:ext cx="262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f7b488ea6d_1_35"/>
          <p:cNvSpPr txBox="1"/>
          <p:nvPr/>
        </p:nvSpPr>
        <p:spPr>
          <a:xfrm>
            <a:off x="6308075" y="0"/>
            <a:ext cx="57741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AVERAGE </a:t>
            </a:r>
            <a:r>
              <a:rPr lang="en-US" sz="3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SELLER EARNINGS</a:t>
            </a:r>
            <a:endParaRPr sz="3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66" name="Google Shape;466;g1f7b488ea6d_1_35"/>
          <p:cNvGrpSpPr/>
          <p:nvPr/>
        </p:nvGrpSpPr>
        <p:grpSpPr>
          <a:xfrm>
            <a:off x="1441188" y="1741035"/>
            <a:ext cx="10277010" cy="4013631"/>
            <a:chOff x="755468" y="1158449"/>
            <a:chExt cx="10248315" cy="5067076"/>
          </a:xfrm>
        </p:grpSpPr>
        <p:pic>
          <p:nvPicPr>
            <p:cNvPr id="467" name="Google Shape;467;g1f7b488ea6d_1_35" title="Points scored"/>
            <p:cNvPicPr preferRelativeResize="0"/>
            <p:nvPr/>
          </p:nvPicPr>
          <p:blipFill rotWithShape="1">
            <a:blip r:embed="rId3">
              <a:alphaModFix/>
            </a:blip>
            <a:srcRect b="0" l="0" r="3521" t="0"/>
            <a:stretch/>
          </p:blipFill>
          <p:spPr>
            <a:xfrm>
              <a:off x="755468" y="1233538"/>
              <a:ext cx="10248315" cy="4991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g1f7b488ea6d_1_35"/>
            <p:cNvSpPr txBox="1"/>
            <p:nvPr/>
          </p:nvSpPr>
          <p:spPr>
            <a:xfrm>
              <a:off x="3851934" y="2068883"/>
              <a:ext cx="11022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98€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9" name="Google Shape;469;g1f7b488ea6d_1_35"/>
            <p:cNvSpPr txBox="1"/>
            <p:nvPr/>
          </p:nvSpPr>
          <p:spPr>
            <a:xfrm>
              <a:off x="7775397" y="1158449"/>
              <a:ext cx="1191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125€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470" name="Google Shape;470;g1f7b488ea6d_1_35"/>
          <p:cNvCxnSpPr/>
          <p:nvPr/>
        </p:nvCxnSpPr>
        <p:spPr>
          <a:xfrm flipH="1" rot="10800000">
            <a:off x="984675" y="2542825"/>
            <a:ext cx="10902600" cy="40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71" name="Google Shape;471;g1f7b488ea6d_1_35"/>
          <p:cNvSpPr txBox="1"/>
          <p:nvPr/>
        </p:nvSpPr>
        <p:spPr>
          <a:xfrm>
            <a:off x="1782914" y="2123175"/>
            <a:ext cx="1448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Average Sale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2" name="Google Shape;472;g1f7b488ea6d_1_35"/>
          <p:cNvSpPr txBox="1"/>
          <p:nvPr/>
        </p:nvSpPr>
        <p:spPr>
          <a:xfrm>
            <a:off x="11402684" y="2192677"/>
            <a:ext cx="679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121€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3" name="Google Shape;473;g1f7b488ea6d_1_35"/>
          <p:cNvSpPr txBox="1"/>
          <p:nvPr/>
        </p:nvSpPr>
        <p:spPr>
          <a:xfrm>
            <a:off x="1661550" y="5754675"/>
            <a:ext cx="75414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Tech products are below average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g1f7b488ea6d_1_35"/>
          <p:cNvSpPr txBox="1"/>
          <p:nvPr/>
        </p:nvSpPr>
        <p:spPr>
          <a:xfrm>
            <a:off x="356525" y="6207850"/>
            <a:ext cx="262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d3a4456c5_1_0"/>
          <p:cNvSpPr txBox="1"/>
          <p:nvPr/>
        </p:nvSpPr>
        <p:spPr>
          <a:xfrm>
            <a:off x="3870550" y="0"/>
            <a:ext cx="81093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MAGIST SELLERS MONTHLY INCOME</a:t>
            </a:r>
            <a:endParaRPr sz="33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80" name="Google Shape;480;g2cd3a4456c5_1_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5" y="1324150"/>
            <a:ext cx="11484276" cy="40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2cd3a4456c5_1_0"/>
          <p:cNvSpPr txBox="1"/>
          <p:nvPr/>
        </p:nvSpPr>
        <p:spPr>
          <a:xfrm>
            <a:off x="356525" y="6207850"/>
            <a:ext cx="262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g2cdcef63c62_0_9"/>
          <p:cNvGraphicFramePr/>
          <p:nvPr/>
        </p:nvGraphicFramePr>
        <p:xfrm>
          <a:off x="0" y="819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{42D5CF8B-72BC-4032-A3B5-E628BC612700}</a:tableStyleId>
              </a:tblPr>
              <a:tblGrid>
                <a:gridCol w="2044700"/>
                <a:gridCol w="647700"/>
                <a:gridCol w="4025900"/>
                <a:gridCol w="568950"/>
                <a:gridCol w="1323350"/>
                <a:gridCol w="3606800"/>
              </a:tblGrid>
              <a:tr h="1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275" marB="45275" marR="91450" marL="9145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87" name="Google Shape;487;g2cdcef63c62_0_9"/>
          <p:cNvSpPr txBox="1"/>
          <p:nvPr/>
        </p:nvSpPr>
        <p:spPr>
          <a:xfrm>
            <a:off x="3770975" y="0"/>
            <a:ext cx="8202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TECH PRODUCTS SOLD</a:t>
            </a:r>
            <a:endParaRPr sz="3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8" name="Google Shape;488;g2cdcef63c62_0_9"/>
          <p:cNvSpPr txBox="1"/>
          <p:nvPr/>
        </p:nvSpPr>
        <p:spPr>
          <a:xfrm>
            <a:off x="1226275" y="1968075"/>
            <a:ext cx="4964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9" name="Google Shape;489;g2cdcef63c62_0_9"/>
          <p:cNvSpPr txBox="1"/>
          <p:nvPr/>
        </p:nvSpPr>
        <p:spPr>
          <a:xfrm>
            <a:off x="847825" y="1771275"/>
            <a:ext cx="4541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87%</a:t>
            </a:r>
            <a:endParaRPr sz="130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90" name="Google Shape;490;g2cdcef63c62_0_9"/>
          <p:cNvSpPr txBox="1"/>
          <p:nvPr/>
        </p:nvSpPr>
        <p:spPr>
          <a:xfrm>
            <a:off x="847825" y="4072375"/>
            <a:ext cx="349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       out of all sold products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are 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non tech products.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1" name="Google Shape;491;g2cdcef63c62_0_9"/>
          <p:cNvSpPr txBox="1"/>
          <p:nvPr/>
        </p:nvSpPr>
        <p:spPr>
          <a:xfrm>
            <a:off x="7130500" y="1771275"/>
            <a:ext cx="4345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CC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13%</a:t>
            </a:r>
            <a:endParaRPr b="1" sz="13000">
              <a:solidFill>
                <a:srgbClr val="CC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0">
              <a:solidFill>
                <a:srgbClr val="CC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92" name="Google Shape;492;g2cdcef63c62_0_9"/>
          <p:cNvSpPr txBox="1"/>
          <p:nvPr/>
        </p:nvSpPr>
        <p:spPr>
          <a:xfrm>
            <a:off x="7130500" y="3957075"/>
            <a:ext cx="454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out of all products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are 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tech products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3" name="Google Shape;493;g2cdcef63c62_0_9"/>
          <p:cNvSpPr txBox="1"/>
          <p:nvPr/>
        </p:nvSpPr>
        <p:spPr>
          <a:xfrm>
            <a:off x="356525" y="6207850"/>
            <a:ext cx="262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MSRA_PPT Template - Generic">
  <a:themeElements>
    <a:clrScheme name="MSRA Corporate">
      <a:dk1>
        <a:srgbClr val="005CB9"/>
      </a:dk1>
      <a:lt1>
        <a:srgbClr val="FFFFFF"/>
      </a:lt1>
      <a:dk2>
        <a:srgbClr val="58595B"/>
      </a:dk2>
      <a:lt2>
        <a:srgbClr val="BCBEC0"/>
      </a:lt2>
      <a:accent1>
        <a:srgbClr val="15A086"/>
      </a:accent1>
      <a:accent2>
        <a:srgbClr val="FFB819"/>
      </a:accent2>
      <a:accent3>
        <a:srgbClr val="C13B2B"/>
      </a:accent3>
      <a:accent4>
        <a:srgbClr val="8597B9"/>
      </a:accent4>
      <a:accent5>
        <a:srgbClr val="55BD80"/>
      </a:accent5>
      <a:accent6>
        <a:srgbClr val="005CB9"/>
      </a:accent6>
      <a:hlink>
        <a:srgbClr val="EB6F63"/>
      </a:hlink>
      <a:folHlink>
        <a:srgbClr val="A06A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SRA_PPT Template - Generic">
  <a:themeElements>
    <a:clrScheme name="MSRA Corporate">
      <a:dk1>
        <a:srgbClr val="005CB9"/>
      </a:dk1>
      <a:lt1>
        <a:srgbClr val="FFFFFF"/>
      </a:lt1>
      <a:dk2>
        <a:srgbClr val="58595B"/>
      </a:dk2>
      <a:lt2>
        <a:srgbClr val="BCBEC0"/>
      </a:lt2>
      <a:accent1>
        <a:srgbClr val="15A086"/>
      </a:accent1>
      <a:accent2>
        <a:srgbClr val="FFB819"/>
      </a:accent2>
      <a:accent3>
        <a:srgbClr val="C13B2B"/>
      </a:accent3>
      <a:accent4>
        <a:srgbClr val="8597B9"/>
      </a:accent4>
      <a:accent5>
        <a:srgbClr val="55BD80"/>
      </a:accent5>
      <a:accent6>
        <a:srgbClr val="005CB9"/>
      </a:accent6>
      <a:hlink>
        <a:srgbClr val="EB6F63"/>
      </a:hlink>
      <a:folHlink>
        <a:srgbClr val="A06A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gist_PPT Template - Generic">
  <a:themeElements>
    <a:clrScheme name="MSRA Corporate">
      <a:dk1>
        <a:srgbClr val="005CB9"/>
      </a:dk1>
      <a:lt1>
        <a:srgbClr val="FFFFFF"/>
      </a:lt1>
      <a:dk2>
        <a:srgbClr val="58595B"/>
      </a:dk2>
      <a:lt2>
        <a:srgbClr val="BCBEC0"/>
      </a:lt2>
      <a:accent1>
        <a:srgbClr val="15A086"/>
      </a:accent1>
      <a:accent2>
        <a:srgbClr val="FFB819"/>
      </a:accent2>
      <a:accent3>
        <a:srgbClr val="C13B2B"/>
      </a:accent3>
      <a:accent4>
        <a:srgbClr val="8597B9"/>
      </a:accent4>
      <a:accent5>
        <a:srgbClr val="55BD80"/>
      </a:accent5>
      <a:accent6>
        <a:srgbClr val="005CB9"/>
      </a:accent6>
      <a:hlink>
        <a:srgbClr val="EB6F63"/>
      </a:hlink>
      <a:folHlink>
        <a:srgbClr val="A06A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2020-01-17T03:06:59Z</dcterms:created>
  <dc:creator>Mwagure Faraja</dc:creator>
</cp:coreProperties>
</file>