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e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userna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Title Here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Provide a concise summary of your project and findings here.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Business Problem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Data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Methods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Results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Conclusions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the business problem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relevant characteristics of your data here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the methods you used here. Can include data preparation, analysis, and/or modeling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 the results of your analysis or modeling here. Should include evaluation of how well your results solve the business problem.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 your conclusions about the project here. Can include business recommendations, project limitations, and/or future improvement ideas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Email: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youremail@email.com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GitHub:</a:t>
            </a:r>
            <a:r>
              <a:rPr lang="en" sz="2000"/>
              <a:t> @username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LinkedIn: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linkedin.com/in/username/</a:t>
            </a:r>
            <a:endParaRPr sz="2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640fba1e-eb03-4a2c-bfad-7da747e631ac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Proxima Nova</vt:lpstr>
      <vt:lpstr>Arial</vt:lpstr>
      <vt:lpstr>Spearmint</vt:lpstr>
      <vt:lpstr>Your Title Here</vt:lpstr>
      <vt:lpstr>Summary</vt:lpstr>
      <vt:lpstr>Outline</vt:lpstr>
      <vt:lpstr>Business Problem</vt:lpstr>
      <vt:lpstr>Data</vt:lpstr>
      <vt:lpstr>Methods</vt:lpstr>
      <vt:lpstr>Results</vt:lpstr>
      <vt:lpstr>Conclusions</vt:lpstr>
      <vt:lpstr>Thank You!  Email: youremail@email.com GitHub: @username LinkedIn: linkedin.com/in/username/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dc:creator>Annie Liu</dc:creator>
  <cp:lastModifiedBy>Annie Liu</cp:lastModifiedBy>
  <cp:revision>1</cp:revision>
  <dcterms:modified xsi:type="dcterms:W3CDTF">2022-04-09T01:05:22Z</dcterms:modified>
</cp:coreProperties>
</file>