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7" r:id="rId3"/>
    <p:sldId id="258" r:id="rId4"/>
    <p:sldId id="275" r:id="rId5"/>
    <p:sldId id="267" r:id="rId6"/>
    <p:sldId id="261" r:id="rId7"/>
    <p:sldId id="265" r:id="rId8"/>
    <p:sldId id="283" r:id="rId9"/>
    <p:sldId id="284" r:id="rId10"/>
    <p:sldId id="282" r:id="rId11"/>
    <p:sldId id="285" r:id="rId12"/>
    <p:sldId id="259" r:id="rId13"/>
  </p:sldIdLst>
  <p:sldSz cx="9144000" cy="5143500" type="screen16x9"/>
  <p:notesSz cx="6858000" cy="9144000"/>
  <p:embeddedFontLst>
    <p:embeddedFont>
      <p:font typeface="Anton" pitchFamily="2" charset="0"/>
      <p:regular r:id="rId15"/>
    </p:embeddedFont>
    <p:embeddedFont>
      <p:font typeface="Fredoka One" panose="02000000000000000000" pitchFamily="2" charset="0"/>
      <p:regular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Roboto Condensed Light" panose="02000000000000000000" pitchFamily="2" charset="0"/>
      <p:regular r:id="rId23"/>
      <p: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D3C076-CAF6-45C1-8BE2-1EF597CD9A85}">
  <a:tblStyle styleId="{85D3C076-CAF6-45C1-8BE2-1EF597CD9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fcf8f2bde2_0_1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fcf8f2bde2_0_1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950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34544eb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34544eb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fcf8f2bde2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fcf8f2bde2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fcf8f2bde2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fcf8f2bde2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fcf8f2bde2_0_3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fcf8f2bde2_0_3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8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222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flipH="1">
            <a:off x="7661545" y="140651"/>
            <a:ext cx="1321660" cy="4862198"/>
            <a:chOff x="126583" y="135402"/>
            <a:chExt cx="1321660" cy="4862198"/>
          </a:xfrm>
        </p:grpSpPr>
        <p:grpSp>
          <p:nvGrpSpPr>
            <p:cNvPr id="10" name="Google Shape;10;p2"/>
            <p:cNvGrpSpPr/>
            <p:nvPr/>
          </p:nvGrpSpPr>
          <p:grpSpPr>
            <a:xfrm>
              <a:off x="126583" y="135402"/>
              <a:ext cx="1321660" cy="1324925"/>
              <a:chOff x="1689575" y="2291650"/>
              <a:chExt cx="293500" cy="294225"/>
            </a:xfrm>
          </p:grpSpPr>
          <p:sp>
            <p:nvSpPr>
              <p:cNvPr id="11" name="Google Shape;11;p2"/>
              <p:cNvSpPr/>
              <p:nvPr/>
            </p:nvSpPr>
            <p:spPr>
              <a:xfrm>
                <a:off x="1689575" y="2291650"/>
                <a:ext cx="44700" cy="294225"/>
              </a:xfrm>
              <a:custGeom>
                <a:avLst/>
                <a:gdLst/>
                <a:ahLst/>
                <a:cxnLst/>
                <a:rect l="l" t="t" r="r" b="b"/>
                <a:pathLst>
                  <a:path w="1788" h="11769" fill="none" extrusionOk="0">
                    <a:moveTo>
                      <a:pt x="1788" y="11769"/>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89575" y="2291650"/>
                <a:ext cx="104850" cy="278525"/>
              </a:xfrm>
              <a:custGeom>
                <a:avLst/>
                <a:gdLst/>
                <a:ahLst/>
                <a:cxnLst/>
                <a:rect l="l" t="t" r="r" b="b"/>
                <a:pathLst>
                  <a:path w="4194" h="11141" fill="none" extrusionOk="0">
                    <a:moveTo>
                      <a:pt x="4193" y="11141"/>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89575" y="2291650"/>
                <a:ext cx="160400" cy="250750"/>
              </a:xfrm>
              <a:custGeom>
                <a:avLst/>
                <a:gdLst/>
                <a:ahLst/>
                <a:cxnLst/>
                <a:rect l="l" t="t" r="r" b="b"/>
                <a:pathLst>
                  <a:path w="6416" h="10030" fill="none" extrusionOk="0">
                    <a:moveTo>
                      <a:pt x="6416" y="10030"/>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89575" y="2291650"/>
                <a:ext cx="208950" cy="211875"/>
              </a:xfrm>
              <a:custGeom>
                <a:avLst/>
                <a:gdLst/>
                <a:ahLst/>
                <a:cxnLst/>
                <a:rect l="l" t="t" r="r" b="b"/>
                <a:pathLst>
                  <a:path w="8358" h="8475" fill="none" extrusionOk="0">
                    <a:moveTo>
                      <a:pt x="8358" y="8474"/>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689575" y="2291650"/>
                <a:ext cx="248575" cy="163800"/>
              </a:xfrm>
              <a:custGeom>
                <a:avLst/>
                <a:gdLst/>
                <a:ahLst/>
                <a:cxnLst/>
                <a:rect l="l" t="t" r="r" b="b"/>
                <a:pathLst>
                  <a:path w="9943" h="6552" fill="none" extrusionOk="0">
                    <a:moveTo>
                      <a:pt x="9942" y="6551"/>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89575" y="2291650"/>
                <a:ext cx="277075" cy="108725"/>
              </a:xfrm>
              <a:custGeom>
                <a:avLst/>
                <a:gdLst/>
                <a:ahLst/>
                <a:cxnLst/>
                <a:rect l="l" t="t" r="r" b="b"/>
                <a:pathLst>
                  <a:path w="11083" h="4349" fill="none" extrusionOk="0">
                    <a:moveTo>
                      <a:pt x="11082" y="4349"/>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89575" y="2291650"/>
                <a:ext cx="293500" cy="48575"/>
              </a:xfrm>
              <a:custGeom>
                <a:avLst/>
                <a:gdLst/>
                <a:ahLst/>
                <a:cxnLst/>
                <a:rect l="l" t="t" r="r" b="b"/>
                <a:pathLst>
                  <a:path w="11740" h="1943" fill="none" extrusionOk="0">
                    <a:moveTo>
                      <a:pt x="11739" y="1943"/>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126583" y="3672676"/>
              <a:ext cx="1321660" cy="1324925"/>
              <a:chOff x="1689575" y="2291650"/>
              <a:chExt cx="293500" cy="294225"/>
            </a:xfrm>
          </p:grpSpPr>
          <p:sp>
            <p:nvSpPr>
              <p:cNvPr id="19" name="Google Shape;19;p2"/>
              <p:cNvSpPr/>
              <p:nvPr/>
            </p:nvSpPr>
            <p:spPr>
              <a:xfrm>
                <a:off x="1689575" y="2291650"/>
                <a:ext cx="44700" cy="294225"/>
              </a:xfrm>
              <a:custGeom>
                <a:avLst/>
                <a:gdLst/>
                <a:ahLst/>
                <a:cxnLst/>
                <a:rect l="l" t="t" r="r" b="b"/>
                <a:pathLst>
                  <a:path w="1788" h="11769" fill="none" extrusionOk="0">
                    <a:moveTo>
                      <a:pt x="1788" y="11769"/>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89575" y="2291650"/>
                <a:ext cx="104850" cy="278525"/>
              </a:xfrm>
              <a:custGeom>
                <a:avLst/>
                <a:gdLst/>
                <a:ahLst/>
                <a:cxnLst/>
                <a:rect l="l" t="t" r="r" b="b"/>
                <a:pathLst>
                  <a:path w="4194" h="11141" fill="none" extrusionOk="0">
                    <a:moveTo>
                      <a:pt x="4193" y="11141"/>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89575" y="2291650"/>
                <a:ext cx="160400" cy="250750"/>
              </a:xfrm>
              <a:custGeom>
                <a:avLst/>
                <a:gdLst/>
                <a:ahLst/>
                <a:cxnLst/>
                <a:rect l="l" t="t" r="r" b="b"/>
                <a:pathLst>
                  <a:path w="6416" h="10030" fill="none" extrusionOk="0">
                    <a:moveTo>
                      <a:pt x="6416" y="10030"/>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89575" y="2291650"/>
                <a:ext cx="208950" cy="211875"/>
              </a:xfrm>
              <a:custGeom>
                <a:avLst/>
                <a:gdLst/>
                <a:ahLst/>
                <a:cxnLst/>
                <a:rect l="l" t="t" r="r" b="b"/>
                <a:pathLst>
                  <a:path w="8358" h="8475" fill="none" extrusionOk="0">
                    <a:moveTo>
                      <a:pt x="8358" y="8474"/>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89575" y="2291650"/>
                <a:ext cx="248575" cy="163800"/>
              </a:xfrm>
              <a:custGeom>
                <a:avLst/>
                <a:gdLst/>
                <a:ahLst/>
                <a:cxnLst/>
                <a:rect l="l" t="t" r="r" b="b"/>
                <a:pathLst>
                  <a:path w="9943" h="6552" fill="none" extrusionOk="0">
                    <a:moveTo>
                      <a:pt x="9942" y="6551"/>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89575" y="2291650"/>
                <a:ext cx="277075" cy="108725"/>
              </a:xfrm>
              <a:custGeom>
                <a:avLst/>
                <a:gdLst/>
                <a:ahLst/>
                <a:cxnLst/>
                <a:rect l="l" t="t" r="r" b="b"/>
                <a:pathLst>
                  <a:path w="11083" h="4349" fill="none" extrusionOk="0">
                    <a:moveTo>
                      <a:pt x="11082" y="4349"/>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89575" y="2291650"/>
                <a:ext cx="293500" cy="48575"/>
              </a:xfrm>
              <a:custGeom>
                <a:avLst/>
                <a:gdLst/>
                <a:ahLst/>
                <a:cxnLst/>
                <a:rect l="l" t="t" r="r" b="b"/>
                <a:pathLst>
                  <a:path w="11740" h="1943" fill="none" extrusionOk="0">
                    <a:moveTo>
                      <a:pt x="11739" y="1943"/>
                    </a:moveTo>
                    <a:lnTo>
                      <a:pt x="0" y="1"/>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txBox="1">
            <a:spLocks noGrp="1"/>
          </p:cNvSpPr>
          <p:nvPr>
            <p:ph type="ctrTitle"/>
          </p:nvPr>
        </p:nvSpPr>
        <p:spPr>
          <a:xfrm>
            <a:off x="1999500" y="1295900"/>
            <a:ext cx="5561100" cy="1727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5500">
                <a:solidFill>
                  <a:schemeClr val="lt1"/>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1999500" y="3436675"/>
            <a:ext cx="55611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 name="Google Shape;28;p2"/>
          <p:cNvSpPr/>
          <p:nvPr/>
        </p:nvSpPr>
        <p:spPr>
          <a:xfrm>
            <a:off x="-35" y="-21"/>
            <a:ext cx="9144069" cy="5143542"/>
          </a:xfrm>
          <a:custGeom>
            <a:avLst/>
            <a:gdLst/>
            <a:ahLst/>
            <a:cxnLst/>
            <a:rect l="l" t="t" r="r" b="b"/>
            <a:pathLst>
              <a:path w="193239" h="108697" extrusionOk="0">
                <a:moveTo>
                  <a:pt x="9944" y="5885"/>
                </a:moveTo>
                <a:cubicBezTo>
                  <a:pt x="9950" y="5885"/>
                  <a:pt x="9956" y="5885"/>
                  <a:pt x="9962" y="5885"/>
                </a:cubicBezTo>
                <a:lnTo>
                  <a:pt x="183277" y="5885"/>
                </a:lnTo>
                <a:cubicBezTo>
                  <a:pt x="185518" y="5885"/>
                  <a:pt x="187344" y="7701"/>
                  <a:pt x="187344" y="9952"/>
                </a:cubicBezTo>
                <a:lnTo>
                  <a:pt x="187354" y="98725"/>
                </a:lnTo>
                <a:cubicBezTo>
                  <a:pt x="187354" y="100976"/>
                  <a:pt x="185528" y="102802"/>
                  <a:pt x="183277" y="102802"/>
                </a:cubicBezTo>
                <a:lnTo>
                  <a:pt x="9962" y="102802"/>
                </a:lnTo>
                <a:cubicBezTo>
                  <a:pt x="7711" y="102802"/>
                  <a:pt x="5885" y="100976"/>
                  <a:pt x="5885" y="98725"/>
                </a:cubicBezTo>
                <a:lnTo>
                  <a:pt x="5885" y="9962"/>
                </a:lnTo>
                <a:cubicBezTo>
                  <a:pt x="5885" y="7707"/>
                  <a:pt x="7701" y="5885"/>
                  <a:pt x="9944" y="5885"/>
                </a:cubicBezTo>
                <a:close/>
                <a:moveTo>
                  <a:pt x="1" y="1"/>
                </a:moveTo>
                <a:lnTo>
                  <a:pt x="1" y="108696"/>
                </a:lnTo>
                <a:lnTo>
                  <a:pt x="193238" y="108696"/>
                </a:lnTo>
                <a:lnTo>
                  <a:pt x="193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flipH="1">
            <a:off x="160795" y="1341498"/>
            <a:ext cx="1201078" cy="2460504"/>
            <a:chOff x="9125150" y="1905475"/>
            <a:chExt cx="654075" cy="1339925"/>
          </a:xfrm>
        </p:grpSpPr>
        <p:sp>
          <p:nvSpPr>
            <p:cNvPr id="30" name="Google Shape;30;p2"/>
            <p:cNvSpPr/>
            <p:nvPr/>
          </p:nvSpPr>
          <p:spPr>
            <a:xfrm>
              <a:off x="9125150" y="2534050"/>
              <a:ext cx="654075" cy="178975"/>
            </a:xfrm>
            <a:custGeom>
              <a:avLst/>
              <a:gdLst/>
              <a:ahLst/>
              <a:cxnLst/>
              <a:rect l="l" t="t" r="r" b="b"/>
              <a:pathLst>
                <a:path w="26163" h="7159" fill="none" extrusionOk="0">
                  <a:moveTo>
                    <a:pt x="26163" y="6102"/>
                  </a:moveTo>
                  <a:cubicBezTo>
                    <a:pt x="23890" y="4868"/>
                    <a:pt x="21850" y="1468"/>
                    <a:pt x="19452" y="770"/>
                  </a:cubicBezTo>
                  <a:cubicBezTo>
                    <a:pt x="16768" y="0"/>
                    <a:pt x="15587" y="2595"/>
                    <a:pt x="13976" y="4116"/>
                  </a:cubicBezTo>
                  <a:cubicBezTo>
                    <a:pt x="11811" y="6138"/>
                    <a:pt x="10666" y="7158"/>
                    <a:pt x="7713" y="6836"/>
                  </a:cubicBezTo>
                  <a:cubicBezTo>
                    <a:pt x="5047" y="6550"/>
                    <a:pt x="2702" y="6156"/>
                    <a:pt x="0" y="6102"/>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125150" y="2492425"/>
              <a:ext cx="654075" cy="161100"/>
            </a:xfrm>
            <a:custGeom>
              <a:avLst/>
              <a:gdLst/>
              <a:ahLst/>
              <a:cxnLst/>
              <a:rect l="l" t="t" r="r" b="b"/>
              <a:pathLst>
                <a:path w="26163" h="6444" fill="none" extrusionOk="0">
                  <a:moveTo>
                    <a:pt x="26163" y="3312"/>
                  </a:moveTo>
                  <a:cubicBezTo>
                    <a:pt x="24033" y="2667"/>
                    <a:pt x="21277" y="198"/>
                    <a:pt x="19094" y="108"/>
                  </a:cubicBezTo>
                  <a:cubicBezTo>
                    <a:pt x="16267" y="1"/>
                    <a:pt x="15587" y="1594"/>
                    <a:pt x="13726" y="3312"/>
                  </a:cubicBezTo>
                  <a:cubicBezTo>
                    <a:pt x="11775" y="5137"/>
                    <a:pt x="10612" y="6443"/>
                    <a:pt x="7838" y="5924"/>
                  </a:cubicBezTo>
                  <a:cubicBezTo>
                    <a:pt x="5190" y="5441"/>
                    <a:pt x="2702" y="3866"/>
                    <a:pt x="0" y="3312"/>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125150" y="2430700"/>
              <a:ext cx="654075" cy="162875"/>
            </a:xfrm>
            <a:custGeom>
              <a:avLst/>
              <a:gdLst/>
              <a:ahLst/>
              <a:cxnLst/>
              <a:rect l="l" t="t" r="r" b="b"/>
              <a:pathLst>
                <a:path w="26163" h="6515" fill="none" extrusionOk="0">
                  <a:moveTo>
                    <a:pt x="26163" y="1325"/>
                  </a:moveTo>
                  <a:cubicBezTo>
                    <a:pt x="23872" y="1146"/>
                    <a:pt x="21027" y="0"/>
                    <a:pt x="18736" y="251"/>
                  </a:cubicBezTo>
                  <a:cubicBezTo>
                    <a:pt x="15981" y="537"/>
                    <a:pt x="15408" y="1575"/>
                    <a:pt x="13475" y="3329"/>
                  </a:cubicBezTo>
                  <a:cubicBezTo>
                    <a:pt x="11704" y="4939"/>
                    <a:pt x="10540" y="6514"/>
                    <a:pt x="7963" y="5834"/>
                  </a:cubicBezTo>
                  <a:cubicBezTo>
                    <a:pt x="5369" y="5154"/>
                    <a:pt x="2559" y="2345"/>
                    <a:pt x="0" y="1325"/>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125150" y="2341675"/>
              <a:ext cx="654075" cy="163300"/>
            </a:xfrm>
            <a:custGeom>
              <a:avLst/>
              <a:gdLst/>
              <a:ahLst/>
              <a:cxnLst/>
              <a:rect l="l" t="t" r="r" b="b"/>
              <a:pathLst>
                <a:path w="26163" h="6532" fill="none" extrusionOk="0">
                  <a:moveTo>
                    <a:pt x="26163" y="412"/>
                  </a:moveTo>
                  <a:cubicBezTo>
                    <a:pt x="23783" y="412"/>
                    <a:pt x="20937" y="0"/>
                    <a:pt x="18557" y="412"/>
                  </a:cubicBezTo>
                  <a:cubicBezTo>
                    <a:pt x="15837" y="895"/>
                    <a:pt x="15300" y="1521"/>
                    <a:pt x="13296" y="3293"/>
                  </a:cubicBezTo>
                  <a:cubicBezTo>
                    <a:pt x="11704" y="4725"/>
                    <a:pt x="10433" y="6532"/>
                    <a:pt x="8017" y="5906"/>
                  </a:cubicBezTo>
                  <a:cubicBezTo>
                    <a:pt x="5512" y="5261"/>
                    <a:pt x="2470" y="1593"/>
                    <a:pt x="0" y="412"/>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25150" y="2226250"/>
              <a:ext cx="654075" cy="178525"/>
            </a:xfrm>
            <a:custGeom>
              <a:avLst/>
              <a:gdLst/>
              <a:ahLst/>
              <a:cxnLst/>
              <a:rect l="l" t="t" r="r" b="b"/>
              <a:pathLst>
                <a:path w="26163" h="7141" fill="none" extrusionOk="0">
                  <a:moveTo>
                    <a:pt x="26163" y="573"/>
                  </a:moveTo>
                  <a:cubicBezTo>
                    <a:pt x="21134" y="573"/>
                    <a:pt x="17394" y="0"/>
                    <a:pt x="13260" y="3025"/>
                  </a:cubicBezTo>
                  <a:cubicBezTo>
                    <a:pt x="7641" y="7140"/>
                    <a:pt x="5548" y="2899"/>
                    <a:pt x="0" y="573"/>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125150" y="3244475"/>
              <a:ext cx="654075" cy="925"/>
            </a:xfrm>
            <a:custGeom>
              <a:avLst/>
              <a:gdLst/>
              <a:ahLst/>
              <a:cxnLst/>
              <a:rect l="l" t="t" r="r" b="b"/>
              <a:pathLst>
                <a:path w="26163" h="37" fill="none" extrusionOk="0">
                  <a:moveTo>
                    <a:pt x="26163" y="1"/>
                  </a:moveTo>
                  <a:cubicBezTo>
                    <a:pt x="17448" y="36"/>
                    <a:pt x="8715" y="1"/>
                    <a:pt x="0" y="1"/>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125150" y="3100425"/>
              <a:ext cx="654075" cy="41625"/>
            </a:xfrm>
            <a:custGeom>
              <a:avLst/>
              <a:gdLst/>
              <a:ahLst/>
              <a:cxnLst/>
              <a:rect l="l" t="t" r="r" b="b"/>
              <a:pathLst>
                <a:path w="26163" h="1665" fill="none" extrusionOk="0">
                  <a:moveTo>
                    <a:pt x="26163" y="1307"/>
                  </a:moveTo>
                  <a:cubicBezTo>
                    <a:pt x="21492" y="931"/>
                    <a:pt x="17967" y="0"/>
                    <a:pt x="13314" y="859"/>
                  </a:cubicBezTo>
                  <a:cubicBezTo>
                    <a:pt x="8966" y="1665"/>
                    <a:pt x="4420" y="1217"/>
                    <a:pt x="0" y="1307"/>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125150" y="2912975"/>
              <a:ext cx="654075" cy="125275"/>
            </a:xfrm>
            <a:custGeom>
              <a:avLst/>
              <a:gdLst/>
              <a:ahLst/>
              <a:cxnLst/>
              <a:rect l="l" t="t" r="r" b="b"/>
              <a:pathLst>
                <a:path w="26163" h="5011" fill="none" extrusionOk="0">
                  <a:moveTo>
                    <a:pt x="26163" y="4349"/>
                  </a:moveTo>
                  <a:cubicBezTo>
                    <a:pt x="20562" y="2595"/>
                    <a:pt x="19237" y="0"/>
                    <a:pt x="13636" y="2863"/>
                  </a:cubicBezTo>
                  <a:cubicBezTo>
                    <a:pt x="9467" y="5011"/>
                    <a:pt x="4653" y="4188"/>
                    <a:pt x="0" y="4349"/>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125150" y="2756400"/>
              <a:ext cx="654075" cy="174050"/>
            </a:xfrm>
            <a:custGeom>
              <a:avLst/>
              <a:gdLst/>
              <a:ahLst/>
              <a:cxnLst/>
              <a:rect l="l" t="t" r="r" b="b"/>
              <a:pathLst>
                <a:path w="26163" h="6962" fill="none" extrusionOk="0">
                  <a:moveTo>
                    <a:pt x="26163" y="6138"/>
                  </a:moveTo>
                  <a:cubicBezTo>
                    <a:pt x="23890" y="4885"/>
                    <a:pt x="21868" y="1449"/>
                    <a:pt x="19470" y="734"/>
                  </a:cubicBezTo>
                  <a:cubicBezTo>
                    <a:pt x="16947" y="0"/>
                    <a:pt x="15623" y="2326"/>
                    <a:pt x="13958" y="3651"/>
                  </a:cubicBezTo>
                  <a:cubicBezTo>
                    <a:pt x="9825" y="6961"/>
                    <a:pt x="5136" y="5887"/>
                    <a:pt x="0" y="6138"/>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125150" y="2120225"/>
              <a:ext cx="654075" cy="102475"/>
            </a:xfrm>
            <a:custGeom>
              <a:avLst/>
              <a:gdLst/>
              <a:ahLst/>
              <a:cxnLst/>
              <a:rect l="l" t="t" r="r" b="b"/>
              <a:pathLst>
                <a:path w="26163" h="4099" fill="none" extrusionOk="0">
                  <a:moveTo>
                    <a:pt x="26163" y="358"/>
                  </a:moveTo>
                  <a:cubicBezTo>
                    <a:pt x="21528" y="358"/>
                    <a:pt x="17484" y="0"/>
                    <a:pt x="13189" y="1826"/>
                  </a:cubicBezTo>
                  <a:cubicBezTo>
                    <a:pt x="7874" y="4098"/>
                    <a:pt x="5261" y="1664"/>
                    <a:pt x="0" y="358"/>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25150" y="2013300"/>
              <a:ext cx="654075" cy="34025"/>
            </a:xfrm>
            <a:custGeom>
              <a:avLst/>
              <a:gdLst/>
              <a:ahLst/>
              <a:cxnLst/>
              <a:rect l="l" t="t" r="r" b="b"/>
              <a:pathLst>
                <a:path w="26163" h="1361" fill="none" extrusionOk="0">
                  <a:moveTo>
                    <a:pt x="26163" y="179"/>
                  </a:moveTo>
                  <a:cubicBezTo>
                    <a:pt x="21779" y="179"/>
                    <a:pt x="17448" y="0"/>
                    <a:pt x="13117" y="662"/>
                  </a:cubicBezTo>
                  <a:cubicBezTo>
                    <a:pt x="8536" y="1360"/>
                    <a:pt x="4581" y="483"/>
                    <a:pt x="0" y="179"/>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25150" y="1905475"/>
              <a:ext cx="654075" cy="475"/>
            </a:xfrm>
            <a:custGeom>
              <a:avLst/>
              <a:gdLst/>
              <a:ahLst/>
              <a:cxnLst/>
              <a:rect l="l" t="t" r="r" b="b"/>
              <a:pathLst>
                <a:path w="26163" h="19" fill="none" extrusionOk="0">
                  <a:moveTo>
                    <a:pt x="26163" y="19"/>
                  </a:moveTo>
                  <a:cubicBezTo>
                    <a:pt x="17448" y="19"/>
                    <a:pt x="8715" y="1"/>
                    <a:pt x="0" y="19"/>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9125150" y="2616350"/>
              <a:ext cx="654075" cy="182125"/>
            </a:xfrm>
            <a:custGeom>
              <a:avLst/>
              <a:gdLst/>
              <a:ahLst/>
              <a:cxnLst/>
              <a:rect l="l" t="t" r="r" b="b"/>
              <a:pathLst>
                <a:path w="26163" h="7285" fill="none" extrusionOk="0">
                  <a:moveTo>
                    <a:pt x="26163" y="7284"/>
                  </a:moveTo>
                  <a:cubicBezTo>
                    <a:pt x="24159" y="6443"/>
                    <a:pt x="22548" y="4886"/>
                    <a:pt x="21653" y="2918"/>
                  </a:cubicBezTo>
                  <a:cubicBezTo>
                    <a:pt x="20973" y="2238"/>
                    <a:pt x="20311" y="1558"/>
                    <a:pt x="19631" y="878"/>
                  </a:cubicBezTo>
                  <a:cubicBezTo>
                    <a:pt x="17001" y="1"/>
                    <a:pt x="15694" y="2936"/>
                    <a:pt x="14155" y="4403"/>
                  </a:cubicBezTo>
                  <a:cubicBezTo>
                    <a:pt x="11793" y="6694"/>
                    <a:pt x="10773" y="7266"/>
                    <a:pt x="7641" y="7034"/>
                  </a:cubicBezTo>
                  <a:cubicBezTo>
                    <a:pt x="5064" y="6837"/>
                    <a:pt x="2559" y="7123"/>
                    <a:pt x="0" y="7284"/>
                  </a:cubicBez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20">
    <p:bg>
      <p:bgPr>
        <a:blipFill>
          <a:blip r:embed="rId2">
            <a:alphaModFix/>
          </a:blip>
          <a:stretch>
            <a:fillRect/>
          </a:stretch>
        </a:blipFill>
        <a:effectLst/>
      </p:bgPr>
    </p:bg>
    <p:spTree>
      <p:nvGrpSpPr>
        <p:cNvPr id="1" name="Shape 440"/>
        <p:cNvGrpSpPr/>
        <p:nvPr/>
      </p:nvGrpSpPr>
      <p:grpSpPr>
        <a:xfrm>
          <a:off x="0" y="0"/>
          <a:ext cx="0" cy="0"/>
          <a:chOff x="0" y="0"/>
          <a:chExt cx="0" cy="0"/>
        </a:xfrm>
      </p:grpSpPr>
      <p:sp>
        <p:nvSpPr>
          <p:cNvPr id="441" name="Google Shape;441;p26"/>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txBox="1">
            <a:spLocks noGrp="1"/>
          </p:cNvSpPr>
          <p:nvPr>
            <p:ph type="title"/>
          </p:nvPr>
        </p:nvSpPr>
        <p:spPr>
          <a:xfrm>
            <a:off x="720000" y="463800"/>
            <a:ext cx="578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443" name="Google Shape;443;p26"/>
          <p:cNvGrpSpPr/>
          <p:nvPr/>
        </p:nvGrpSpPr>
        <p:grpSpPr>
          <a:xfrm>
            <a:off x="7183250" y="-73349"/>
            <a:ext cx="1499587" cy="783673"/>
            <a:chOff x="4384275" y="1310025"/>
            <a:chExt cx="1248200" cy="652300"/>
          </a:xfrm>
        </p:grpSpPr>
        <p:sp>
          <p:nvSpPr>
            <p:cNvPr id="444" name="Google Shape;444;p26"/>
            <p:cNvSpPr/>
            <p:nvPr/>
          </p:nvSpPr>
          <p:spPr>
            <a:xfrm>
              <a:off x="4384275" y="1338650"/>
              <a:ext cx="624100" cy="28650"/>
            </a:xfrm>
            <a:custGeom>
              <a:avLst/>
              <a:gdLst/>
              <a:ahLst/>
              <a:cxnLst/>
              <a:rect l="l" t="t" r="r" b="b"/>
              <a:pathLst>
                <a:path w="24964" h="1146" fill="none" extrusionOk="0">
                  <a:moveTo>
                    <a:pt x="0" y="1146"/>
                  </a:moveTo>
                  <a:lnTo>
                    <a:pt x="2496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4403950" y="1338650"/>
              <a:ext cx="604425" cy="157500"/>
            </a:xfrm>
            <a:custGeom>
              <a:avLst/>
              <a:gdLst/>
              <a:ahLst/>
              <a:cxnLst/>
              <a:rect l="l" t="t" r="r" b="b"/>
              <a:pathLst>
                <a:path w="24177" h="6300" fill="none" extrusionOk="0">
                  <a:moveTo>
                    <a:pt x="0" y="6300"/>
                  </a:moveTo>
                  <a:lnTo>
                    <a:pt x="24177"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4449575" y="1338650"/>
              <a:ext cx="558800" cy="279625"/>
            </a:xfrm>
            <a:custGeom>
              <a:avLst/>
              <a:gdLst/>
              <a:ahLst/>
              <a:cxnLst/>
              <a:rect l="l" t="t" r="r" b="b"/>
              <a:pathLst>
                <a:path w="22352" h="11185" fill="none" extrusionOk="0">
                  <a:moveTo>
                    <a:pt x="1" y="11185"/>
                  </a:moveTo>
                  <a:lnTo>
                    <a:pt x="2235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4520275" y="1338650"/>
              <a:ext cx="488100" cy="389700"/>
            </a:xfrm>
            <a:custGeom>
              <a:avLst/>
              <a:gdLst/>
              <a:ahLst/>
              <a:cxnLst/>
              <a:rect l="l" t="t" r="r" b="b"/>
              <a:pathLst>
                <a:path w="19524" h="15588" fill="none" extrusionOk="0">
                  <a:moveTo>
                    <a:pt x="0" y="15587"/>
                  </a:moveTo>
                  <a:lnTo>
                    <a:pt x="1952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4611975" y="1338650"/>
              <a:ext cx="396400" cy="482750"/>
            </a:xfrm>
            <a:custGeom>
              <a:avLst/>
              <a:gdLst/>
              <a:ahLst/>
              <a:cxnLst/>
              <a:rect l="l" t="t" r="r" b="b"/>
              <a:pathLst>
                <a:path w="15856" h="19310" fill="none" extrusionOk="0">
                  <a:moveTo>
                    <a:pt x="1" y="19309"/>
                  </a:moveTo>
                  <a:lnTo>
                    <a:pt x="15856"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4721150" y="1338650"/>
              <a:ext cx="287225" cy="554775"/>
            </a:xfrm>
            <a:custGeom>
              <a:avLst/>
              <a:gdLst/>
              <a:ahLst/>
              <a:cxnLst/>
              <a:rect l="l" t="t" r="r" b="b"/>
              <a:pathLst>
                <a:path w="11489" h="22191" fill="none" extrusionOk="0">
                  <a:moveTo>
                    <a:pt x="0" y="22190"/>
                  </a:moveTo>
                  <a:lnTo>
                    <a:pt x="11489"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4842825" y="1338650"/>
              <a:ext cx="165550" cy="602200"/>
            </a:xfrm>
            <a:custGeom>
              <a:avLst/>
              <a:gdLst/>
              <a:ahLst/>
              <a:cxnLst/>
              <a:rect l="l" t="t" r="r" b="b"/>
              <a:pathLst>
                <a:path w="6622" h="24088" fill="none" extrusionOk="0">
                  <a:moveTo>
                    <a:pt x="1" y="24087"/>
                  </a:moveTo>
                  <a:lnTo>
                    <a:pt x="662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4971675" y="1338650"/>
              <a:ext cx="36700" cy="623675"/>
            </a:xfrm>
            <a:custGeom>
              <a:avLst/>
              <a:gdLst/>
              <a:ahLst/>
              <a:cxnLst/>
              <a:rect l="l" t="t" r="r" b="b"/>
              <a:pathLst>
                <a:path w="1468" h="24947" fill="none" extrusionOk="0">
                  <a:moveTo>
                    <a:pt x="0" y="24946"/>
                  </a:moveTo>
                  <a:lnTo>
                    <a:pt x="1468"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5008350" y="1338650"/>
              <a:ext cx="93525" cy="617400"/>
            </a:xfrm>
            <a:custGeom>
              <a:avLst/>
              <a:gdLst/>
              <a:ahLst/>
              <a:cxnLst/>
              <a:rect l="l" t="t" r="r" b="b"/>
              <a:pathLst>
                <a:path w="3741" h="24696" fill="none" extrusionOk="0">
                  <a:moveTo>
                    <a:pt x="3741" y="24696"/>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5008350" y="1338650"/>
              <a:ext cx="220150" cy="584750"/>
            </a:xfrm>
            <a:custGeom>
              <a:avLst/>
              <a:gdLst/>
              <a:ahLst/>
              <a:cxnLst/>
              <a:rect l="l" t="t" r="r" b="b"/>
              <a:pathLst>
                <a:path w="8806" h="23390" fill="none" extrusionOk="0">
                  <a:moveTo>
                    <a:pt x="8805" y="2338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008350" y="1338650"/>
              <a:ext cx="336900" cy="526150"/>
            </a:xfrm>
            <a:custGeom>
              <a:avLst/>
              <a:gdLst/>
              <a:ahLst/>
              <a:cxnLst/>
              <a:rect l="l" t="t" r="r" b="b"/>
              <a:pathLst>
                <a:path w="13476" h="21046" fill="none" extrusionOk="0">
                  <a:moveTo>
                    <a:pt x="13476" y="21045"/>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5008350" y="1338650"/>
              <a:ext cx="438900" cy="444725"/>
            </a:xfrm>
            <a:custGeom>
              <a:avLst/>
              <a:gdLst/>
              <a:ahLst/>
              <a:cxnLst/>
              <a:rect l="l" t="t" r="r" b="b"/>
              <a:pathLst>
                <a:path w="17556" h="17789" fill="none" extrusionOk="0">
                  <a:moveTo>
                    <a:pt x="17556" y="17788"/>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5008350" y="1338650"/>
              <a:ext cx="521675" cy="343600"/>
            </a:xfrm>
            <a:custGeom>
              <a:avLst/>
              <a:gdLst/>
              <a:ahLst/>
              <a:cxnLst/>
              <a:rect l="l" t="t" r="r" b="b"/>
              <a:pathLst>
                <a:path w="20867" h="13744" fill="none" extrusionOk="0">
                  <a:moveTo>
                    <a:pt x="20867" y="13744"/>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5008350" y="1338650"/>
              <a:ext cx="581625" cy="227750"/>
            </a:xfrm>
            <a:custGeom>
              <a:avLst/>
              <a:gdLst/>
              <a:ahLst/>
              <a:cxnLst/>
              <a:rect l="l" t="t" r="r" b="b"/>
              <a:pathLst>
                <a:path w="23265" h="9110" fill="none" extrusionOk="0">
                  <a:moveTo>
                    <a:pt x="23265" y="910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008350" y="1338650"/>
              <a:ext cx="616525" cy="101575"/>
            </a:xfrm>
            <a:custGeom>
              <a:avLst/>
              <a:gdLst/>
              <a:ahLst/>
              <a:cxnLst/>
              <a:rect l="l" t="t" r="r" b="b"/>
              <a:pathLst>
                <a:path w="24661" h="4063" fill="none" extrusionOk="0">
                  <a:moveTo>
                    <a:pt x="24660" y="4063"/>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5008350" y="1310025"/>
              <a:ext cx="624125" cy="28650"/>
            </a:xfrm>
            <a:custGeom>
              <a:avLst/>
              <a:gdLst/>
              <a:ahLst/>
              <a:cxnLst/>
              <a:rect l="l" t="t" r="r" b="b"/>
              <a:pathLst>
                <a:path w="24965" h="1146" fill="none" extrusionOk="0">
                  <a:moveTo>
                    <a:pt x="24965" y="0"/>
                  </a:moveTo>
                  <a:lnTo>
                    <a:pt x="1" y="114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4">
    <p:bg>
      <p:bgPr>
        <a:blipFill>
          <a:blip r:embed="rId2">
            <a:alphaModFix/>
          </a:blip>
          <a:stretch>
            <a:fillRect/>
          </a:stretch>
        </a:blipFill>
        <a:effectLst/>
      </p:bgPr>
    </p:bg>
    <p:spTree>
      <p:nvGrpSpPr>
        <p:cNvPr id="1" name="Shape 533"/>
        <p:cNvGrpSpPr/>
        <p:nvPr/>
      </p:nvGrpSpPr>
      <p:grpSpPr>
        <a:xfrm>
          <a:off x="0" y="0"/>
          <a:ext cx="0" cy="0"/>
          <a:chOff x="0" y="0"/>
          <a:chExt cx="0" cy="0"/>
        </a:xfrm>
      </p:grpSpPr>
      <p:sp>
        <p:nvSpPr>
          <p:cNvPr id="534" name="Google Shape;534;p29"/>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8100542" y="-217631"/>
            <a:ext cx="1530774" cy="1530774"/>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487316" y="3830357"/>
            <a:ext cx="1530774" cy="1530774"/>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5">
    <p:bg>
      <p:bgPr>
        <a:blipFill>
          <a:blip r:embed="rId2">
            <a:alphaModFix/>
          </a:blip>
          <a:stretch>
            <a:fillRect/>
          </a:stretch>
        </a:blipFill>
        <a:effectLst/>
      </p:bgPr>
    </p:bg>
    <p:spTree>
      <p:nvGrpSpPr>
        <p:cNvPr id="1" name="Shape 537"/>
        <p:cNvGrpSpPr/>
        <p:nvPr/>
      </p:nvGrpSpPr>
      <p:grpSpPr>
        <a:xfrm>
          <a:off x="0" y="0"/>
          <a:ext cx="0" cy="0"/>
          <a:chOff x="0" y="0"/>
          <a:chExt cx="0" cy="0"/>
        </a:xfrm>
      </p:grpSpPr>
      <p:sp>
        <p:nvSpPr>
          <p:cNvPr id="538" name="Google Shape;538;p30"/>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0"/>
          <p:cNvGrpSpPr/>
          <p:nvPr/>
        </p:nvGrpSpPr>
        <p:grpSpPr>
          <a:xfrm>
            <a:off x="-486676" y="-204272"/>
            <a:ext cx="10117342" cy="5552044"/>
            <a:chOff x="-486676" y="-204272"/>
            <a:chExt cx="10117342" cy="5552044"/>
          </a:xfrm>
        </p:grpSpPr>
        <p:grpSp>
          <p:nvGrpSpPr>
            <p:cNvPr id="540" name="Google Shape;540;p30"/>
            <p:cNvGrpSpPr/>
            <p:nvPr/>
          </p:nvGrpSpPr>
          <p:grpSpPr>
            <a:xfrm>
              <a:off x="8099874" y="3818053"/>
              <a:ext cx="1530792" cy="1529719"/>
              <a:chOff x="4384275" y="715000"/>
              <a:chExt cx="1248200" cy="1247325"/>
            </a:xfrm>
          </p:grpSpPr>
          <p:sp>
            <p:nvSpPr>
              <p:cNvPr id="541" name="Google Shape;541;p30"/>
              <p:cNvSpPr/>
              <p:nvPr/>
            </p:nvSpPr>
            <p:spPr>
              <a:xfrm>
                <a:off x="5008350" y="855475"/>
                <a:ext cx="396400" cy="483200"/>
              </a:xfrm>
              <a:custGeom>
                <a:avLst/>
                <a:gdLst/>
                <a:ahLst/>
                <a:cxnLst/>
                <a:rect l="l" t="t" r="r" b="b"/>
                <a:pathLst>
                  <a:path w="15856" h="19328" fill="none" extrusionOk="0">
                    <a:moveTo>
                      <a:pt x="15856" y="1"/>
                    </a:moveTo>
                    <a:lnTo>
                      <a:pt x="1" y="19328"/>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5008350" y="783900"/>
                <a:ext cx="287250" cy="554775"/>
              </a:xfrm>
              <a:custGeom>
                <a:avLst/>
                <a:gdLst/>
                <a:ahLst/>
                <a:cxnLst/>
                <a:rect l="l" t="t" r="r" b="b"/>
                <a:pathLst>
                  <a:path w="11490" h="22191" fill="none" extrusionOk="0">
                    <a:moveTo>
                      <a:pt x="11489" y="1"/>
                    </a:moveTo>
                    <a:lnTo>
                      <a:pt x="1" y="2219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5008350" y="736025"/>
                <a:ext cx="165575" cy="602650"/>
              </a:xfrm>
              <a:custGeom>
                <a:avLst/>
                <a:gdLst/>
                <a:ahLst/>
                <a:cxnLst/>
                <a:rect l="l" t="t" r="r" b="b"/>
                <a:pathLst>
                  <a:path w="6623" h="24106" fill="none" extrusionOk="0">
                    <a:moveTo>
                      <a:pt x="6622" y="1"/>
                    </a:moveTo>
                    <a:lnTo>
                      <a:pt x="1" y="2410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5008350" y="715000"/>
                <a:ext cx="36725" cy="623675"/>
              </a:xfrm>
              <a:custGeom>
                <a:avLst/>
                <a:gdLst/>
                <a:ahLst/>
                <a:cxnLst/>
                <a:rect l="l" t="t" r="r" b="b"/>
                <a:pathLst>
                  <a:path w="1469" h="24947" fill="none" extrusionOk="0">
                    <a:moveTo>
                      <a:pt x="1468" y="1"/>
                    </a:moveTo>
                    <a:lnTo>
                      <a:pt x="1" y="24947"/>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4914850" y="720825"/>
                <a:ext cx="93525" cy="617850"/>
              </a:xfrm>
              <a:custGeom>
                <a:avLst/>
                <a:gdLst/>
                <a:ahLst/>
                <a:cxnLst/>
                <a:rect l="l" t="t" r="r" b="b"/>
                <a:pathLst>
                  <a:path w="3741" h="24714" fill="none" extrusionOk="0">
                    <a:moveTo>
                      <a:pt x="1" y="1"/>
                    </a:moveTo>
                    <a:lnTo>
                      <a:pt x="3741" y="24714"/>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4788250" y="753925"/>
                <a:ext cx="220125" cy="584750"/>
              </a:xfrm>
              <a:custGeom>
                <a:avLst/>
                <a:gdLst/>
                <a:ahLst/>
                <a:cxnLst/>
                <a:rect l="l" t="t" r="r" b="b"/>
                <a:pathLst>
                  <a:path w="8805" h="23390" fill="none" extrusionOk="0">
                    <a:moveTo>
                      <a:pt x="0" y="1"/>
                    </a:moveTo>
                    <a:lnTo>
                      <a:pt x="8805" y="23390"/>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4671475" y="812100"/>
                <a:ext cx="336900" cy="526575"/>
              </a:xfrm>
              <a:custGeom>
                <a:avLst/>
                <a:gdLst/>
                <a:ahLst/>
                <a:cxnLst/>
                <a:rect l="l" t="t" r="r" b="b"/>
                <a:pathLst>
                  <a:path w="13476" h="21063" fill="none" extrusionOk="0">
                    <a:moveTo>
                      <a:pt x="1" y="0"/>
                    </a:moveTo>
                    <a:lnTo>
                      <a:pt x="13476" y="21063"/>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4569475" y="893950"/>
                <a:ext cx="438900" cy="444725"/>
              </a:xfrm>
              <a:custGeom>
                <a:avLst/>
                <a:gdLst/>
                <a:ahLst/>
                <a:cxnLst/>
                <a:rect l="l" t="t" r="r" b="b"/>
                <a:pathLst>
                  <a:path w="17556" h="17789" fill="none" extrusionOk="0">
                    <a:moveTo>
                      <a:pt x="1" y="1"/>
                    </a:moveTo>
                    <a:lnTo>
                      <a:pt x="17556" y="17789"/>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4486725" y="994625"/>
                <a:ext cx="521650" cy="344050"/>
              </a:xfrm>
              <a:custGeom>
                <a:avLst/>
                <a:gdLst/>
                <a:ahLst/>
                <a:cxnLst/>
                <a:rect l="l" t="t" r="r" b="b"/>
                <a:pathLst>
                  <a:path w="20866" h="13762" fill="none" extrusionOk="0">
                    <a:moveTo>
                      <a:pt x="0" y="0"/>
                    </a:moveTo>
                    <a:lnTo>
                      <a:pt x="20866" y="13762"/>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4426775" y="1110950"/>
                <a:ext cx="581600" cy="227725"/>
              </a:xfrm>
              <a:custGeom>
                <a:avLst/>
                <a:gdLst/>
                <a:ahLst/>
                <a:cxnLst/>
                <a:rect l="l" t="t" r="r" b="b"/>
                <a:pathLst>
                  <a:path w="23264" h="9109" fill="none" extrusionOk="0">
                    <a:moveTo>
                      <a:pt x="0" y="0"/>
                    </a:moveTo>
                    <a:lnTo>
                      <a:pt x="23264" y="9109"/>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4391875" y="1236650"/>
                <a:ext cx="616500" cy="102025"/>
              </a:xfrm>
              <a:custGeom>
                <a:avLst/>
                <a:gdLst/>
                <a:ahLst/>
                <a:cxnLst/>
                <a:rect l="l" t="t" r="r" b="b"/>
                <a:pathLst>
                  <a:path w="24660" h="4081" fill="none" extrusionOk="0">
                    <a:moveTo>
                      <a:pt x="0" y="1"/>
                    </a:moveTo>
                    <a:lnTo>
                      <a:pt x="24660" y="408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4384275" y="1338650"/>
                <a:ext cx="624100" cy="28650"/>
              </a:xfrm>
              <a:custGeom>
                <a:avLst/>
                <a:gdLst/>
                <a:ahLst/>
                <a:cxnLst/>
                <a:rect l="l" t="t" r="r" b="b"/>
                <a:pathLst>
                  <a:path w="24964" h="1146" fill="none" extrusionOk="0">
                    <a:moveTo>
                      <a:pt x="0" y="1146"/>
                    </a:moveTo>
                    <a:lnTo>
                      <a:pt x="2496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4403950" y="1338650"/>
                <a:ext cx="604425" cy="157500"/>
              </a:xfrm>
              <a:custGeom>
                <a:avLst/>
                <a:gdLst/>
                <a:ahLst/>
                <a:cxnLst/>
                <a:rect l="l" t="t" r="r" b="b"/>
                <a:pathLst>
                  <a:path w="24177" h="6300" fill="none" extrusionOk="0">
                    <a:moveTo>
                      <a:pt x="0" y="6300"/>
                    </a:moveTo>
                    <a:lnTo>
                      <a:pt x="24177"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4449575" y="1338650"/>
                <a:ext cx="558800" cy="279625"/>
              </a:xfrm>
              <a:custGeom>
                <a:avLst/>
                <a:gdLst/>
                <a:ahLst/>
                <a:cxnLst/>
                <a:rect l="l" t="t" r="r" b="b"/>
                <a:pathLst>
                  <a:path w="22352" h="11185" fill="none" extrusionOk="0">
                    <a:moveTo>
                      <a:pt x="1" y="11185"/>
                    </a:moveTo>
                    <a:lnTo>
                      <a:pt x="2235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4520275" y="1338650"/>
                <a:ext cx="488100" cy="389700"/>
              </a:xfrm>
              <a:custGeom>
                <a:avLst/>
                <a:gdLst/>
                <a:ahLst/>
                <a:cxnLst/>
                <a:rect l="l" t="t" r="r" b="b"/>
                <a:pathLst>
                  <a:path w="19524" h="15588" fill="none" extrusionOk="0">
                    <a:moveTo>
                      <a:pt x="0" y="15587"/>
                    </a:moveTo>
                    <a:lnTo>
                      <a:pt x="1952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4611975" y="1338650"/>
                <a:ext cx="396400" cy="482750"/>
              </a:xfrm>
              <a:custGeom>
                <a:avLst/>
                <a:gdLst/>
                <a:ahLst/>
                <a:cxnLst/>
                <a:rect l="l" t="t" r="r" b="b"/>
                <a:pathLst>
                  <a:path w="15856" h="19310" fill="none" extrusionOk="0">
                    <a:moveTo>
                      <a:pt x="1" y="19309"/>
                    </a:moveTo>
                    <a:lnTo>
                      <a:pt x="15856"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4721150" y="1338650"/>
                <a:ext cx="287225" cy="554775"/>
              </a:xfrm>
              <a:custGeom>
                <a:avLst/>
                <a:gdLst/>
                <a:ahLst/>
                <a:cxnLst/>
                <a:rect l="l" t="t" r="r" b="b"/>
                <a:pathLst>
                  <a:path w="11489" h="22191" fill="none" extrusionOk="0">
                    <a:moveTo>
                      <a:pt x="0" y="22190"/>
                    </a:moveTo>
                    <a:lnTo>
                      <a:pt x="11489"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4842825" y="1338650"/>
                <a:ext cx="165550" cy="602200"/>
              </a:xfrm>
              <a:custGeom>
                <a:avLst/>
                <a:gdLst/>
                <a:ahLst/>
                <a:cxnLst/>
                <a:rect l="l" t="t" r="r" b="b"/>
                <a:pathLst>
                  <a:path w="6622" h="24088" fill="none" extrusionOk="0">
                    <a:moveTo>
                      <a:pt x="1" y="24087"/>
                    </a:moveTo>
                    <a:lnTo>
                      <a:pt x="662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4971675" y="1338650"/>
                <a:ext cx="36700" cy="623675"/>
              </a:xfrm>
              <a:custGeom>
                <a:avLst/>
                <a:gdLst/>
                <a:ahLst/>
                <a:cxnLst/>
                <a:rect l="l" t="t" r="r" b="b"/>
                <a:pathLst>
                  <a:path w="1468" h="24947" fill="none" extrusionOk="0">
                    <a:moveTo>
                      <a:pt x="0" y="24946"/>
                    </a:moveTo>
                    <a:lnTo>
                      <a:pt x="1468"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5008350" y="1338650"/>
                <a:ext cx="93525" cy="617400"/>
              </a:xfrm>
              <a:custGeom>
                <a:avLst/>
                <a:gdLst/>
                <a:ahLst/>
                <a:cxnLst/>
                <a:rect l="l" t="t" r="r" b="b"/>
                <a:pathLst>
                  <a:path w="3741" h="24696" fill="none" extrusionOk="0">
                    <a:moveTo>
                      <a:pt x="3741" y="24696"/>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5008350" y="1338650"/>
                <a:ext cx="220150" cy="584750"/>
              </a:xfrm>
              <a:custGeom>
                <a:avLst/>
                <a:gdLst/>
                <a:ahLst/>
                <a:cxnLst/>
                <a:rect l="l" t="t" r="r" b="b"/>
                <a:pathLst>
                  <a:path w="8806" h="23390" fill="none" extrusionOk="0">
                    <a:moveTo>
                      <a:pt x="8805" y="2338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5008350" y="1338650"/>
                <a:ext cx="336900" cy="526150"/>
              </a:xfrm>
              <a:custGeom>
                <a:avLst/>
                <a:gdLst/>
                <a:ahLst/>
                <a:cxnLst/>
                <a:rect l="l" t="t" r="r" b="b"/>
                <a:pathLst>
                  <a:path w="13476" h="21046" fill="none" extrusionOk="0">
                    <a:moveTo>
                      <a:pt x="13476" y="21045"/>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5008350" y="1338650"/>
                <a:ext cx="438900" cy="444725"/>
              </a:xfrm>
              <a:custGeom>
                <a:avLst/>
                <a:gdLst/>
                <a:ahLst/>
                <a:cxnLst/>
                <a:rect l="l" t="t" r="r" b="b"/>
                <a:pathLst>
                  <a:path w="17556" h="17789" fill="none" extrusionOk="0">
                    <a:moveTo>
                      <a:pt x="17556" y="17788"/>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5008350" y="1338650"/>
                <a:ext cx="521675" cy="343600"/>
              </a:xfrm>
              <a:custGeom>
                <a:avLst/>
                <a:gdLst/>
                <a:ahLst/>
                <a:cxnLst/>
                <a:rect l="l" t="t" r="r" b="b"/>
                <a:pathLst>
                  <a:path w="20867" h="13744" fill="none" extrusionOk="0">
                    <a:moveTo>
                      <a:pt x="20867" y="13744"/>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5008350" y="1338650"/>
                <a:ext cx="581625" cy="227750"/>
              </a:xfrm>
              <a:custGeom>
                <a:avLst/>
                <a:gdLst/>
                <a:ahLst/>
                <a:cxnLst/>
                <a:rect l="l" t="t" r="r" b="b"/>
                <a:pathLst>
                  <a:path w="23265" h="9110" fill="none" extrusionOk="0">
                    <a:moveTo>
                      <a:pt x="23265" y="910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5008350" y="1338650"/>
                <a:ext cx="616525" cy="101575"/>
              </a:xfrm>
              <a:custGeom>
                <a:avLst/>
                <a:gdLst/>
                <a:ahLst/>
                <a:cxnLst/>
                <a:rect l="l" t="t" r="r" b="b"/>
                <a:pathLst>
                  <a:path w="24661" h="4063" fill="none" extrusionOk="0">
                    <a:moveTo>
                      <a:pt x="24660" y="4063"/>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5008350" y="1310025"/>
                <a:ext cx="624125" cy="28650"/>
              </a:xfrm>
              <a:custGeom>
                <a:avLst/>
                <a:gdLst/>
                <a:ahLst/>
                <a:cxnLst/>
                <a:rect l="l" t="t" r="r" b="b"/>
                <a:pathLst>
                  <a:path w="24965" h="1146" fill="none" extrusionOk="0">
                    <a:moveTo>
                      <a:pt x="24965" y="0"/>
                    </a:moveTo>
                    <a:lnTo>
                      <a:pt x="1" y="114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5008350" y="1180725"/>
                <a:ext cx="604450" cy="157950"/>
              </a:xfrm>
              <a:custGeom>
                <a:avLst/>
                <a:gdLst/>
                <a:ahLst/>
                <a:cxnLst/>
                <a:rect l="l" t="t" r="r" b="b"/>
                <a:pathLst>
                  <a:path w="24178" h="6318" fill="none" extrusionOk="0">
                    <a:moveTo>
                      <a:pt x="24177" y="1"/>
                    </a:moveTo>
                    <a:lnTo>
                      <a:pt x="1" y="6318"/>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008350" y="1058600"/>
                <a:ext cx="558350" cy="280075"/>
              </a:xfrm>
              <a:custGeom>
                <a:avLst/>
                <a:gdLst/>
                <a:ahLst/>
                <a:cxnLst/>
                <a:rect l="l" t="t" r="r" b="b"/>
                <a:pathLst>
                  <a:path w="22334" h="11203" fill="none" extrusionOk="0">
                    <a:moveTo>
                      <a:pt x="22334" y="0"/>
                    </a:moveTo>
                    <a:lnTo>
                      <a:pt x="1" y="11203"/>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5008350" y="948550"/>
                <a:ext cx="488125" cy="390125"/>
              </a:xfrm>
              <a:custGeom>
                <a:avLst/>
                <a:gdLst/>
                <a:ahLst/>
                <a:cxnLst/>
                <a:rect l="l" t="t" r="r" b="b"/>
                <a:pathLst>
                  <a:path w="19525" h="15605" fill="none" extrusionOk="0">
                    <a:moveTo>
                      <a:pt x="19524" y="0"/>
                    </a:moveTo>
                    <a:lnTo>
                      <a:pt x="1" y="15605"/>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0"/>
            <p:cNvGrpSpPr/>
            <p:nvPr/>
          </p:nvGrpSpPr>
          <p:grpSpPr>
            <a:xfrm>
              <a:off x="-486676" y="-204272"/>
              <a:ext cx="1530792" cy="1529719"/>
              <a:chOff x="4384275" y="715000"/>
              <a:chExt cx="1248200" cy="1247325"/>
            </a:xfrm>
          </p:grpSpPr>
          <p:sp>
            <p:nvSpPr>
              <p:cNvPr id="572" name="Google Shape;572;p30"/>
              <p:cNvSpPr/>
              <p:nvPr/>
            </p:nvSpPr>
            <p:spPr>
              <a:xfrm>
                <a:off x="5008350" y="855475"/>
                <a:ext cx="396400" cy="483200"/>
              </a:xfrm>
              <a:custGeom>
                <a:avLst/>
                <a:gdLst/>
                <a:ahLst/>
                <a:cxnLst/>
                <a:rect l="l" t="t" r="r" b="b"/>
                <a:pathLst>
                  <a:path w="15856" h="19328" fill="none" extrusionOk="0">
                    <a:moveTo>
                      <a:pt x="15856" y="1"/>
                    </a:moveTo>
                    <a:lnTo>
                      <a:pt x="1" y="19328"/>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008350" y="783900"/>
                <a:ext cx="287250" cy="554775"/>
              </a:xfrm>
              <a:custGeom>
                <a:avLst/>
                <a:gdLst/>
                <a:ahLst/>
                <a:cxnLst/>
                <a:rect l="l" t="t" r="r" b="b"/>
                <a:pathLst>
                  <a:path w="11490" h="22191" fill="none" extrusionOk="0">
                    <a:moveTo>
                      <a:pt x="11489" y="1"/>
                    </a:moveTo>
                    <a:lnTo>
                      <a:pt x="1" y="2219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008350" y="736025"/>
                <a:ext cx="165575" cy="602650"/>
              </a:xfrm>
              <a:custGeom>
                <a:avLst/>
                <a:gdLst/>
                <a:ahLst/>
                <a:cxnLst/>
                <a:rect l="l" t="t" r="r" b="b"/>
                <a:pathLst>
                  <a:path w="6623" h="24106" fill="none" extrusionOk="0">
                    <a:moveTo>
                      <a:pt x="6622" y="1"/>
                    </a:moveTo>
                    <a:lnTo>
                      <a:pt x="1" y="2410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5008350" y="715000"/>
                <a:ext cx="36725" cy="623675"/>
              </a:xfrm>
              <a:custGeom>
                <a:avLst/>
                <a:gdLst/>
                <a:ahLst/>
                <a:cxnLst/>
                <a:rect l="l" t="t" r="r" b="b"/>
                <a:pathLst>
                  <a:path w="1469" h="24947" fill="none" extrusionOk="0">
                    <a:moveTo>
                      <a:pt x="1468" y="1"/>
                    </a:moveTo>
                    <a:lnTo>
                      <a:pt x="1" y="24947"/>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914850" y="720825"/>
                <a:ext cx="93525" cy="617850"/>
              </a:xfrm>
              <a:custGeom>
                <a:avLst/>
                <a:gdLst/>
                <a:ahLst/>
                <a:cxnLst/>
                <a:rect l="l" t="t" r="r" b="b"/>
                <a:pathLst>
                  <a:path w="3741" h="24714" fill="none" extrusionOk="0">
                    <a:moveTo>
                      <a:pt x="1" y="1"/>
                    </a:moveTo>
                    <a:lnTo>
                      <a:pt x="3741" y="24714"/>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788250" y="753925"/>
                <a:ext cx="220125" cy="584750"/>
              </a:xfrm>
              <a:custGeom>
                <a:avLst/>
                <a:gdLst/>
                <a:ahLst/>
                <a:cxnLst/>
                <a:rect l="l" t="t" r="r" b="b"/>
                <a:pathLst>
                  <a:path w="8805" h="23390" fill="none" extrusionOk="0">
                    <a:moveTo>
                      <a:pt x="0" y="1"/>
                    </a:moveTo>
                    <a:lnTo>
                      <a:pt x="8805" y="23390"/>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671475" y="812100"/>
                <a:ext cx="336900" cy="526575"/>
              </a:xfrm>
              <a:custGeom>
                <a:avLst/>
                <a:gdLst/>
                <a:ahLst/>
                <a:cxnLst/>
                <a:rect l="l" t="t" r="r" b="b"/>
                <a:pathLst>
                  <a:path w="13476" h="21063" fill="none" extrusionOk="0">
                    <a:moveTo>
                      <a:pt x="1" y="0"/>
                    </a:moveTo>
                    <a:lnTo>
                      <a:pt x="13476" y="21063"/>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569475" y="893950"/>
                <a:ext cx="438900" cy="444725"/>
              </a:xfrm>
              <a:custGeom>
                <a:avLst/>
                <a:gdLst/>
                <a:ahLst/>
                <a:cxnLst/>
                <a:rect l="l" t="t" r="r" b="b"/>
                <a:pathLst>
                  <a:path w="17556" h="17789" fill="none" extrusionOk="0">
                    <a:moveTo>
                      <a:pt x="1" y="1"/>
                    </a:moveTo>
                    <a:lnTo>
                      <a:pt x="17556" y="17789"/>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486725" y="994625"/>
                <a:ext cx="521650" cy="344050"/>
              </a:xfrm>
              <a:custGeom>
                <a:avLst/>
                <a:gdLst/>
                <a:ahLst/>
                <a:cxnLst/>
                <a:rect l="l" t="t" r="r" b="b"/>
                <a:pathLst>
                  <a:path w="20866" h="13762" fill="none" extrusionOk="0">
                    <a:moveTo>
                      <a:pt x="0" y="0"/>
                    </a:moveTo>
                    <a:lnTo>
                      <a:pt x="20866" y="13762"/>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426775" y="1110950"/>
                <a:ext cx="581600" cy="227725"/>
              </a:xfrm>
              <a:custGeom>
                <a:avLst/>
                <a:gdLst/>
                <a:ahLst/>
                <a:cxnLst/>
                <a:rect l="l" t="t" r="r" b="b"/>
                <a:pathLst>
                  <a:path w="23264" h="9109" fill="none" extrusionOk="0">
                    <a:moveTo>
                      <a:pt x="0" y="0"/>
                    </a:moveTo>
                    <a:lnTo>
                      <a:pt x="23264" y="9109"/>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4391875" y="1236650"/>
                <a:ext cx="616500" cy="102025"/>
              </a:xfrm>
              <a:custGeom>
                <a:avLst/>
                <a:gdLst/>
                <a:ahLst/>
                <a:cxnLst/>
                <a:rect l="l" t="t" r="r" b="b"/>
                <a:pathLst>
                  <a:path w="24660" h="4081" fill="none" extrusionOk="0">
                    <a:moveTo>
                      <a:pt x="0" y="1"/>
                    </a:moveTo>
                    <a:lnTo>
                      <a:pt x="24660" y="408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4384275" y="1338650"/>
                <a:ext cx="624100" cy="28650"/>
              </a:xfrm>
              <a:custGeom>
                <a:avLst/>
                <a:gdLst/>
                <a:ahLst/>
                <a:cxnLst/>
                <a:rect l="l" t="t" r="r" b="b"/>
                <a:pathLst>
                  <a:path w="24964" h="1146" fill="none" extrusionOk="0">
                    <a:moveTo>
                      <a:pt x="0" y="1146"/>
                    </a:moveTo>
                    <a:lnTo>
                      <a:pt x="2496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4403950" y="1338650"/>
                <a:ext cx="604425" cy="157500"/>
              </a:xfrm>
              <a:custGeom>
                <a:avLst/>
                <a:gdLst/>
                <a:ahLst/>
                <a:cxnLst/>
                <a:rect l="l" t="t" r="r" b="b"/>
                <a:pathLst>
                  <a:path w="24177" h="6300" fill="none" extrusionOk="0">
                    <a:moveTo>
                      <a:pt x="0" y="6300"/>
                    </a:moveTo>
                    <a:lnTo>
                      <a:pt x="24177"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4449575" y="1338650"/>
                <a:ext cx="558800" cy="279625"/>
              </a:xfrm>
              <a:custGeom>
                <a:avLst/>
                <a:gdLst/>
                <a:ahLst/>
                <a:cxnLst/>
                <a:rect l="l" t="t" r="r" b="b"/>
                <a:pathLst>
                  <a:path w="22352" h="11185" fill="none" extrusionOk="0">
                    <a:moveTo>
                      <a:pt x="1" y="11185"/>
                    </a:moveTo>
                    <a:lnTo>
                      <a:pt x="2235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4520275" y="1338650"/>
                <a:ext cx="488100" cy="389700"/>
              </a:xfrm>
              <a:custGeom>
                <a:avLst/>
                <a:gdLst/>
                <a:ahLst/>
                <a:cxnLst/>
                <a:rect l="l" t="t" r="r" b="b"/>
                <a:pathLst>
                  <a:path w="19524" h="15588" fill="none" extrusionOk="0">
                    <a:moveTo>
                      <a:pt x="0" y="15587"/>
                    </a:moveTo>
                    <a:lnTo>
                      <a:pt x="1952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611975" y="1338650"/>
                <a:ext cx="396400" cy="482750"/>
              </a:xfrm>
              <a:custGeom>
                <a:avLst/>
                <a:gdLst/>
                <a:ahLst/>
                <a:cxnLst/>
                <a:rect l="l" t="t" r="r" b="b"/>
                <a:pathLst>
                  <a:path w="15856" h="19310" fill="none" extrusionOk="0">
                    <a:moveTo>
                      <a:pt x="1" y="19309"/>
                    </a:moveTo>
                    <a:lnTo>
                      <a:pt x="15856"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21150" y="1338650"/>
                <a:ext cx="287225" cy="554775"/>
              </a:xfrm>
              <a:custGeom>
                <a:avLst/>
                <a:gdLst/>
                <a:ahLst/>
                <a:cxnLst/>
                <a:rect l="l" t="t" r="r" b="b"/>
                <a:pathLst>
                  <a:path w="11489" h="22191" fill="none" extrusionOk="0">
                    <a:moveTo>
                      <a:pt x="0" y="22190"/>
                    </a:moveTo>
                    <a:lnTo>
                      <a:pt x="11489"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4842825" y="1338650"/>
                <a:ext cx="165550" cy="602200"/>
              </a:xfrm>
              <a:custGeom>
                <a:avLst/>
                <a:gdLst/>
                <a:ahLst/>
                <a:cxnLst/>
                <a:rect l="l" t="t" r="r" b="b"/>
                <a:pathLst>
                  <a:path w="6622" h="24088" fill="none" extrusionOk="0">
                    <a:moveTo>
                      <a:pt x="1" y="24087"/>
                    </a:moveTo>
                    <a:lnTo>
                      <a:pt x="662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4971675" y="1338650"/>
                <a:ext cx="36700" cy="623675"/>
              </a:xfrm>
              <a:custGeom>
                <a:avLst/>
                <a:gdLst/>
                <a:ahLst/>
                <a:cxnLst/>
                <a:rect l="l" t="t" r="r" b="b"/>
                <a:pathLst>
                  <a:path w="1468" h="24947" fill="none" extrusionOk="0">
                    <a:moveTo>
                      <a:pt x="0" y="24946"/>
                    </a:moveTo>
                    <a:lnTo>
                      <a:pt x="1468"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008350" y="1338650"/>
                <a:ext cx="93525" cy="617400"/>
              </a:xfrm>
              <a:custGeom>
                <a:avLst/>
                <a:gdLst/>
                <a:ahLst/>
                <a:cxnLst/>
                <a:rect l="l" t="t" r="r" b="b"/>
                <a:pathLst>
                  <a:path w="3741" h="24696" fill="none" extrusionOk="0">
                    <a:moveTo>
                      <a:pt x="3741" y="24696"/>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008350" y="1338650"/>
                <a:ext cx="220150" cy="584750"/>
              </a:xfrm>
              <a:custGeom>
                <a:avLst/>
                <a:gdLst/>
                <a:ahLst/>
                <a:cxnLst/>
                <a:rect l="l" t="t" r="r" b="b"/>
                <a:pathLst>
                  <a:path w="8806" h="23390" fill="none" extrusionOk="0">
                    <a:moveTo>
                      <a:pt x="8805" y="2338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5008350" y="1338650"/>
                <a:ext cx="336900" cy="526150"/>
              </a:xfrm>
              <a:custGeom>
                <a:avLst/>
                <a:gdLst/>
                <a:ahLst/>
                <a:cxnLst/>
                <a:rect l="l" t="t" r="r" b="b"/>
                <a:pathLst>
                  <a:path w="13476" h="21046" fill="none" extrusionOk="0">
                    <a:moveTo>
                      <a:pt x="13476" y="21045"/>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5008350" y="1338650"/>
                <a:ext cx="438900" cy="444725"/>
              </a:xfrm>
              <a:custGeom>
                <a:avLst/>
                <a:gdLst/>
                <a:ahLst/>
                <a:cxnLst/>
                <a:rect l="l" t="t" r="r" b="b"/>
                <a:pathLst>
                  <a:path w="17556" h="17789" fill="none" extrusionOk="0">
                    <a:moveTo>
                      <a:pt x="17556" y="17788"/>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5008350" y="1338650"/>
                <a:ext cx="521675" cy="343600"/>
              </a:xfrm>
              <a:custGeom>
                <a:avLst/>
                <a:gdLst/>
                <a:ahLst/>
                <a:cxnLst/>
                <a:rect l="l" t="t" r="r" b="b"/>
                <a:pathLst>
                  <a:path w="20867" h="13744" fill="none" extrusionOk="0">
                    <a:moveTo>
                      <a:pt x="20867" y="13744"/>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5008350" y="1338650"/>
                <a:ext cx="581625" cy="227750"/>
              </a:xfrm>
              <a:custGeom>
                <a:avLst/>
                <a:gdLst/>
                <a:ahLst/>
                <a:cxnLst/>
                <a:rect l="l" t="t" r="r" b="b"/>
                <a:pathLst>
                  <a:path w="23265" h="9110" fill="none" extrusionOk="0">
                    <a:moveTo>
                      <a:pt x="23265" y="910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5008350" y="1338650"/>
                <a:ext cx="616525" cy="101575"/>
              </a:xfrm>
              <a:custGeom>
                <a:avLst/>
                <a:gdLst/>
                <a:ahLst/>
                <a:cxnLst/>
                <a:rect l="l" t="t" r="r" b="b"/>
                <a:pathLst>
                  <a:path w="24661" h="4063" fill="none" extrusionOk="0">
                    <a:moveTo>
                      <a:pt x="24660" y="4063"/>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5008350" y="1310025"/>
                <a:ext cx="624125" cy="28650"/>
              </a:xfrm>
              <a:custGeom>
                <a:avLst/>
                <a:gdLst/>
                <a:ahLst/>
                <a:cxnLst/>
                <a:rect l="l" t="t" r="r" b="b"/>
                <a:pathLst>
                  <a:path w="24965" h="1146" fill="none" extrusionOk="0">
                    <a:moveTo>
                      <a:pt x="24965" y="0"/>
                    </a:moveTo>
                    <a:lnTo>
                      <a:pt x="1" y="114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5008350" y="1180725"/>
                <a:ext cx="604450" cy="157950"/>
              </a:xfrm>
              <a:custGeom>
                <a:avLst/>
                <a:gdLst/>
                <a:ahLst/>
                <a:cxnLst/>
                <a:rect l="l" t="t" r="r" b="b"/>
                <a:pathLst>
                  <a:path w="24178" h="6318" fill="none" extrusionOk="0">
                    <a:moveTo>
                      <a:pt x="24177" y="1"/>
                    </a:moveTo>
                    <a:lnTo>
                      <a:pt x="1" y="6318"/>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5008350" y="1058600"/>
                <a:ext cx="558350" cy="280075"/>
              </a:xfrm>
              <a:custGeom>
                <a:avLst/>
                <a:gdLst/>
                <a:ahLst/>
                <a:cxnLst/>
                <a:rect l="l" t="t" r="r" b="b"/>
                <a:pathLst>
                  <a:path w="22334" h="11203" fill="none" extrusionOk="0">
                    <a:moveTo>
                      <a:pt x="22334" y="0"/>
                    </a:moveTo>
                    <a:lnTo>
                      <a:pt x="1" y="11203"/>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5008350" y="948550"/>
                <a:ext cx="488125" cy="390125"/>
              </a:xfrm>
              <a:custGeom>
                <a:avLst/>
                <a:gdLst/>
                <a:ahLst/>
                <a:cxnLst/>
                <a:rect l="l" t="t" r="r" b="b"/>
                <a:pathLst>
                  <a:path w="19525" h="15605" fill="none" extrusionOk="0">
                    <a:moveTo>
                      <a:pt x="19524" y="0"/>
                    </a:moveTo>
                    <a:lnTo>
                      <a:pt x="1" y="15605"/>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43"/>
        <p:cNvGrpSpPr/>
        <p:nvPr/>
      </p:nvGrpSpPr>
      <p:grpSpPr>
        <a:xfrm>
          <a:off x="0" y="0"/>
          <a:ext cx="0" cy="0"/>
          <a:chOff x="0" y="0"/>
          <a:chExt cx="0" cy="0"/>
        </a:xfrm>
      </p:grpSpPr>
      <p:grpSp>
        <p:nvGrpSpPr>
          <p:cNvPr id="44" name="Google Shape;44;p3"/>
          <p:cNvGrpSpPr/>
          <p:nvPr/>
        </p:nvGrpSpPr>
        <p:grpSpPr>
          <a:xfrm>
            <a:off x="7928781" y="-656772"/>
            <a:ext cx="1870778" cy="6457044"/>
            <a:chOff x="7928781" y="-656772"/>
            <a:chExt cx="1870778" cy="6457044"/>
          </a:xfrm>
        </p:grpSpPr>
        <p:sp>
          <p:nvSpPr>
            <p:cNvPr id="45" name="Google Shape;45;p3"/>
            <p:cNvSpPr/>
            <p:nvPr/>
          </p:nvSpPr>
          <p:spPr>
            <a:xfrm>
              <a:off x="7928781" y="-656772"/>
              <a:ext cx="1870778" cy="1870778"/>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928781" y="3929494"/>
              <a:ext cx="1870778" cy="1870778"/>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p:nvPr/>
        </p:nvSpPr>
        <p:spPr>
          <a:xfrm>
            <a:off x="-35" y="-21"/>
            <a:ext cx="9144069" cy="5143542"/>
          </a:xfrm>
          <a:custGeom>
            <a:avLst/>
            <a:gdLst/>
            <a:ahLst/>
            <a:cxnLst/>
            <a:rect l="l" t="t" r="r" b="b"/>
            <a:pathLst>
              <a:path w="193239" h="108697" extrusionOk="0">
                <a:moveTo>
                  <a:pt x="9944" y="5885"/>
                </a:moveTo>
                <a:cubicBezTo>
                  <a:pt x="9950" y="5885"/>
                  <a:pt x="9956" y="5885"/>
                  <a:pt x="9962" y="5885"/>
                </a:cubicBezTo>
                <a:lnTo>
                  <a:pt x="183277" y="5885"/>
                </a:lnTo>
                <a:cubicBezTo>
                  <a:pt x="185518" y="5885"/>
                  <a:pt x="187344" y="7701"/>
                  <a:pt x="187344" y="9952"/>
                </a:cubicBezTo>
                <a:lnTo>
                  <a:pt x="187354" y="98725"/>
                </a:lnTo>
                <a:cubicBezTo>
                  <a:pt x="187354" y="100976"/>
                  <a:pt x="185528" y="102802"/>
                  <a:pt x="183277" y="102802"/>
                </a:cubicBezTo>
                <a:lnTo>
                  <a:pt x="9962" y="102802"/>
                </a:lnTo>
                <a:cubicBezTo>
                  <a:pt x="7711" y="102802"/>
                  <a:pt x="5885" y="100976"/>
                  <a:pt x="5885" y="98725"/>
                </a:cubicBezTo>
                <a:lnTo>
                  <a:pt x="5885" y="9962"/>
                </a:lnTo>
                <a:cubicBezTo>
                  <a:pt x="5885" y="7707"/>
                  <a:pt x="7701" y="5885"/>
                  <a:pt x="9944" y="5885"/>
                </a:cubicBezTo>
                <a:close/>
                <a:moveTo>
                  <a:pt x="1" y="1"/>
                </a:moveTo>
                <a:lnTo>
                  <a:pt x="1" y="108696"/>
                </a:lnTo>
                <a:lnTo>
                  <a:pt x="193238" y="108696"/>
                </a:lnTo>
                <a:lnTo>
                  <a:pt x="193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txBox="1">
            <a:spLocks noGrp="1"/>
          </p:cNvSpPr>
          <p:nvPr>
            <p:ph type="title"/>
          </p:nvPr>
        </p:nvSpPr>
        <p:spPr>
          <a:xfrm>
            <a:off x="1938375" y="2596225"/>
            <a:ext cx="5502300" cy="8850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9" name="Google Shape;49;p3"/>
          <p:cNvSpPr txBox="1">
            <a:spLocks noGrp="1"/>
          </p:cNvSpPr>
          <p:nvPr>
            <p:ph type="title" idx="2" hasCustomPrompt="1"/>
          </p:nvPr>
        </p:nvSpPr>
        <p:spPr>
          <a:xfrm>
            <a:off x="2055509" y="1142522"/>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50" name="Google Shape;50;p3"/>
          <p:cNvSpPr txBox="1">
            <a:spLocks noGrp="1"/>
          </p:cNvSpPr>
          <p:nvPr>
            <p:ph type="subTitle" idx="1"/>
          </p:nvPr>
        </p:nvSpPr>
        <p:spPr>
          <a:xfrm>
            <a:off x="1938532" y="3903625"/>
            <a:ext cx="55023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lt1"/>
                </a:solidFill>
              </a:defRPr>
            </a:lvl1pPr>
            <a:lvl2pPr lvl="1" rtl="0">
              <a:lnSpc>
                <a:spcPct val="100000"/>
              </a:lnSpc>
              <a:spcBef>
                <a:spcPts val="0"/>
              </a:spcBef>
              <a:spcAft>
                <a:spcPts val="0"/>
              </a:spcAft>
              <a:buNone/>
              <a:defRPr sz="1800">
                <a:solidFill>
                  <a:schemeClr val="lt1"/>
                </a:solidFill>
              </a:defRPr>
            </a:lvl2pPr>
            <a:lvl3pPr lvl="2" rtl="0">
              <a:lnSpc>
                <a:spcPct val="100000"/>
              </a:lnSpc>
              <a:spcBef>
                <a:spcPts val="0"/>
              </a:spcBef>
              <a:spcAft>
                <a:spcPts val="0"/>
              </a:spcAft>
              <a:buNone/>
              <a:defRPr sz="1800">
                <a:solidFill>
                  <a:schemeClr val="lt1"/>
                </a:solidFill>
              </a:defRPr>
            </a:lvl3pPr>
            <a:lvl4pPr lvl="3" rtl="0">
              <a:lnSpc>
                <a:spcPct val="100000"/>
              </a:lnSpc>
              <a:spcBef>
                <a:spcPts val="0"/>
              </a:spcBef>
              <a:spcAft>
                <a:spcPts val="0"/>
              </a:spcAft>
              <a:buNone/>
              <a:defRPr sz="1800">
                <a:solidFill>
                  <a:schemeClr val="lt1"/>
                </a:solidFill>
              </a:defRPr>
            </a:lvl4pPr>
            <a:lvl5pPr lvl="4" rtl="0">
              <a:lnSpc>
                <a:spcPct val="100000"/>
              </a:lnSpc>
              <a:spcBef>
                <a:spcPts val="0"/>
              </a:spcBef>
              <a:spcAft>
                <a:spcPts val="0"/>
              </a:spcAft>
              <a:buNone/>
              <a:defRPr sz="1800">
                <a:solidFill>
                  <a:schemeClr val="lt1"/>
                </a:solidFill>
              </a:defRPr>
            </a:lvl5pPr>
            <a:lvl6pPr lvl="5" rtl="0">
              <a:lnSpc>
                <a:spcPct val="100000"/>
              </a:lnSpc>
              <a:spcBef>
                <a:spcPts val="0"/>
              </a:spcBef>
              <a:spcAft>
                <a:spcPts val="0"/>
              </a:spcAft>
              <a:buNone/>
              <a:defRPr sz="1800">
                <a:solidFill>
                  <a:schemeClr val="lt1"/>
                </a:solidFill>
              </a:defRPr>
            </a:lvl6pPr>
            <a:lvl7pPr lvl="6" rtl="0">
              <a:lnSpc>
                <a:spcPct val="100000"/>
              </a:lnSpc>
              <a:spcBef>
                <a:spcPts val="0"/>
              </a:spcBef>
              <a:spcAft>
                <a:spcPts val="0"/>
              </a:spcAft>
              <a:buNone/>
              <a:defRPr sz="1800">
                <a:solidFill>
                  <a:schemeClr val="lt1"/>
                </a:solidFill>
              </a:defRPr>
            </a:lvl7pPr>
            <a:lvl8pPr lvl="7" rtl="0">
              <a:lnSpc>
                <a:spcPct val="100000"/>
              </a:lnSpc>
              <a:spcBef>
                <a:spcPts val="0"/>
              </a:spcBef>
              <a:spcAft>
                <a:spcPts val="0"/>
              </a:spcAft>
              <a:buNone/>
              <a:defRPr sz="1800">
                <a:solidFill>
                  <a:schemeClr val="lt1"/>
                </a:solidFill>
              </a:defRPr>
            </a:lvl8pPr>
            <a:lvl9pPr lvl="8" rtl="0">
              <a:lnSpc>
                <a:spcPct val="100000"/>
              </a:lnSpc>
              <a:spcBef>
                <a:spcPts val="0"/>
              </a:spcBef>
              <a:spcAft>
                <a:spcPts val="0"/>
              </a:spcAft>
              <a:buNone/>
              <a:defRPr sz="1800">
                <a:solidFill>
                  <a:schemeClr val="lt1"/>
                </a:solidFill>
              </a:defRPr>
            </a:lvl9pPr>
          </a:lstStyle>
          <a:p>
            <a:endParaRPr/>
          </a:p>
        </p:txBody>
      </p:sp>
      <p:grpSp>
        <p:nvGrpSpPr>
          <p:cNvPr id="51" name="Google Shape;51;p3"/>
          <p:cNvGrpSpPr/>
          <p:nvPr/>
        </p:nvGrpSpPr>
        <p:grpSpPr>
          <a:xfrm>
            <a:off x="141630" y="1163363"/>
            <a:ext cx="1571844" cy="885029"/>
            <a:chOff x="-175819" y="1082439"/>
            <a:chExt cx="1859290" cy="1046877"/>
          </a:xfrm>
        </p:grpSpPr>
        <p:sp>
          <p:nvSpPr>
            <p:cNvPr id="52" name="Google Shape;52;p3"/>
            <p:cNvSpPr/>
            <p:nvPr/>
          </p:nvSpPr>
          <p:spPr>
            <a:xfrm rot="-5400000">
              <a:off x="722657" y="1168502"/>
              <a:ext cx="1046877" cy="874750"/>
            </a:xfrm>
            <a:custGeom>
              <a:avLst/>
              <a:gdLst/>
              <a:ahLst/>
              <a:cxnLst/>
              <a:rect l="l" t="t" r="r" b="b"/>
              <a:pathLst>
                <a:path w="6970" h="5824" fill="none" extrusionOk="0">
                  <a:moveTo>
                    <a:pt x="3485" y="5824"/>
                  </a:moveTo>
                  <a:lnTo>
                    <a:pt x="6970" y="1"/>
                  </a:lnTo>
                  <a:lnTo>
                    <a:pt x="1" y="1"/>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5400000">
              <a:off x="394578" y="1168502"/>
              <a:ext cx="1046877" cy="874750"/>
            </a:xfrm>
            <a:custGeom>
              <a:avLst/>
              <a:gdLst/>
              <a:ahLst/>
              <a:cxnLst/>
              <a:rect l="l" t="t" r="r" b="b"/>
              <a:pathLst>
                <a:path w="6970" h="5824" fill="none" extrusionOk="0">
                  <a:moveTo>
                    <a:pt x="3485" y="5824"/>
                  </a:moveTo>
                  <a:lnTo>
                    <a:pt x="6970" y="0"/>
                  </a:lnTo>
                  <a:lnTo>
                    <a:pt x="1" y="0"/>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a:off x="66423" y="1168427"/>
              <a:ext cx="1046877" cy="874900"/>
            </a:xfrm>
            <a:custGeom>
              <a:avLst/>
              <a:gdLst/>
              <a:ahLst/>
              <a:cxnLst/>
              <a:rect l="l" t="t" r="r" b="b"/>
              <a:pathLst>
                <a:path w="6970" h="5825" fill="none" extrusionOk="0">
                  <a:moveTo>
                    <a:pt x="3485" y="5824"/>
                  </a:moveTo>
                  <a:lnTo>
                    <a:pt x="6970" y="1"/>
                  </a:lnTo>
                  <a:lnTo>
                    <a:pt x="1" y="1"/>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a:off x="-261807" y="1168427"/>
              <a:ext cx="1046877" cy="874900"/>
            </a:xfrm>
            <a:custGeom>
              <a:avLst/>
              <a:gdLst/>
              <a:ahLst/>
              <a:cxnLst/>
              <a:rect l="l" t="t" r="r" b="b"/>
              <a:pathLst>
                <a:path w="6970" h="5825" fill="none" extrusionOk="0">
                  <a:moveTo>
                    <a:pt x="3485" y="5824"/>
                  </a:moveTo>
                  <a:lnTo>
                    <a:pt x="6970" y="1"/>
                  </a:lnTo>
                  <a:lnTo>
                    <a:pt x="1" y="1"/>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4"/>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accent1"/>
              </a:buClr>
              <a:buSzPts val="1200"/>
              <a:buFont typeface="Lato Black"/>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59" name="Google Shape;59;p4"/>
          <p:cNvSpPr txBox="1">
            <a:spLocks noGrp="1"/>
          </p:cNvSpPr>
          <p:nvPr>
            <p:ph type="title"/>
          </p:nvPr>
        </p:nvSpPr>
        <p:spPr>
          <a:xfrm>
            <a:off x="720000" y="463800"/>
            <a:ext cx="578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60" name="Google Shape;60;p4"/>
          <p:cNvSpPr/>
          <p:nvPr/>
        </p:nvSpPr>
        <p:spPr>
          <a:xfrm>
            <a:off x="7823587" y="-258373"/>
            <a:ext cx="1210902" cy="1192761"/>
          </a:xfrm>
          <a:custGeom>
            <a:avLst/>
            <a:gdLst/>
            <a:ahLst/>
            <a:cxnLst/>
            <a:rect l="l" t="t" r="r" b="b"/>
            <a:pathLst>
              <a:path w="29518" h="29074" fill="none" extrusionOk="0">
                <a:moveTo>
                  <a:pt x="29518" y="14542"/>
                </a:moveTo>
                <a:lnTo>
                  <a:pt x="25721" y="16474"/>
                </a:lnTo>
                <a:lnTo>
                  <a:pt x="28639" y="19585"/>
                </a:lnTo>
                <a:lnTo>
                  <a:pt x="24397" y="20097"/>
                </a:lnTo>
                <a:lnTo>
                  <a:pt x="26069" y="24020"/>
                </a:lnTo>
                <a:lnTo>
                  <a:pt x="21914" y="23064"/>
                </a:lnTo>
                <a:lnTo>
                  <a:pt x="22146" y="27325"/>
                </a:lnTo>
                <a:lnTo>
                  <a:pt x="18571" y="24996"/>
                </a:lnTo>
                <a:lnTo>
                  <a:pt x="17325" y="29073"/>
                </a:lnTo>
                <a:lnTo>
                  <a:pt x="14764" y="25663"/>
                </a:lnTo>
                <a:lnTo>
                  <a:pt x="12204" y="29073"/>
                </a:lnTo>
                <a:lnTo>
                  <a:pt x="10957" y="24996"/>
                </a:lnTo>
                <a:lnTo>
                  <a:pt x="7383" y="27325"/>
                </a:lnTo>
                <a:lnTo>
                  <a:pt x="7614" y="23064"/>
                </a:lnTo>
                <a:lnTo>
                  <a:pt x="3460" y="24020"/>
                </a:lnTo>
                <a:lnTo>
                  <a:pt x="5122" y="20097"/>
                </a:lnTo>
                <a:lnTo>
                  <a:pt x="890" y="19585"/>
                </a:lnTo>
                <a:lnTo>
                  <a:pt x="3798" y="16474"/>
                </a:lnTo>
                <a:lnTo>
                  <a:pt x="1" y="14542"/>
                </a:lnTo>
                <a:lnTo>
                  <a:pt x="3798" y="12600"/>
                </a:lnTo>
                <a:lnTo>
                  <a:pt x="890" y="9489"/>
                </a:lnTo>
                <a:lnTo>
                  <a:pt x="5122" y="8977"/>
                </a:lnTo>
                <a:lnTo>
                  <a:pt x="3460" y="5054"/>
                </a:lnTo>
                <a:lnTo>
                  <a:pt x="7614" y="6011"/>
                </a:lnTo>
                <a:lnTo>
                  <a:pt x="7383" y="1759"/>
                </a:lnTo>
                <a:lnTo>
                  <a:pt x="10957" y="4078"/>
                </a:lnTo>
                <a:lnTo>
                  <a:pt x="12204" y="1"/>
                </a:lnTo>
                <a:lnTo>
                  <a:pt x="14764" y="3412"/>
                </a:lnTo>
                <a:lnTo>
                  <a:pt x="17325" y="1"/>
                </a:lnTo>
                <a:lnTo>
                  <a:pt x="18571" y="4078"/>
                </a:lnTo>
                <a:lnTo>
                  <a:pt x="22146" y="1759"/>
                </a:lnTo>
                <a:lnTo>
                  <a:pt x="21914" y="6011"/>
                </a:lnTo>
                <a:lnTo>
                  <a:pt x="26069" y="5054"/>
                </a:lnTo>
                <a:lnTo>
                  <a:pt x="24397" y="8977"/>
                </a:lnTo>
                <a:lnTo>
                  <a:pt x="28639" y="9489"/>
                </a:lnTo>
                <a:lnTo>
                  <a:pt x="25721" y="12600"/>
                </a:lnTo>
                <a:close/>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5"/>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5"/>
          <p:cNvGrpSpPr/>
          <p:nvPr/>
        </p:nvGrpSpPr>
        <p:grpSpPr>
          <a:xfrm>
            <a:off x="-148437" y="-73349"/>
            <a:ext cx="9440875" cy="5290197"/>
            <a:chOff x="-27419" y="-86780"/>
            <a:chExt cx="9440875" cy="5290197"/>
          </a:xfrm>
        </p:grpSpPr>
        <p:grpSp>
          <p:nvGrpSpPr>
            <p:cNvPr id="64" name="Google Shape;64;p5"/>
            <p:cNvGrpSpPr/>
            <p:nvPr/>
          </p:nvGrpSpPr>
          <p:grpSpPr>
            <a:xfrm>
              <a:off x="7913869" y="-86780"/>
              <a:ext cx="1499587" cy="783673"/>
              <a:chOff x="4384275" y="1310025"/>
              <a:chExt cx="1248200" cy="652300"/>
            </a:xfrm>
          </p:grpSpPr>
          <p:sp>
            <p:nvSpPr>
              <p:cNvPr id="65" name="Google Shape;65;p5"/>
              <p:cNvSpPr/>
              <p:nvPr/>
            </p:nvSpPr>
            <p:spPr>
              <a:xfrm>
                <a:off x="4384275" y="1338650"/>
                <a:ext cx="624100" cy="28650"/>
              </a:xfrm>
              <a:custGeom>
                <a:avLst/>
                <a:gdLst/>
                <a:ahLst/>
                <a:cxnLst/>
                <a:rect l="l" t="t" r="r" b="b"/>
                <a:pathLst>
                  <a:path w="24964" h="1146" fill="none" extrusionOk="0">
                    <a:moveTo>
                      <a:pt x="0" y="1146"/>
                    </a:moveTo>
                    <a:lnTo>
                      <a:pt x="2496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403950" y="1338650"/>
                <a:ext cx="604425" cy="157500"/>
              </a:xfrm>
              <a:custGeom>
                <a:avLst/>
                <a:gdLst/>
                <a:ahLst/>
                <a:cxnLst/>
                <a:rect l="l" t="t" r="r" b="b"/>
                <a:pathLst>
                  <a:path w="24177" h="6300" fill="none" extrusionOk="0">
                    <a:moveTo>
                      <a:pt x="0" y="6300"/>
                    </a:moveTo>
                    <a:lnTo>
                      <a:pt x="24177"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4449575" y="1338650"/>
                <a:ext cx="558800" cy="279625"/>
              </a:xfrm>
              <a:custGeom>
                <a:avLst/>
                <a:gdLst/>
                <a:ahLst/>
                <a:cxnLst/>
                <a:rect l="l" t="t" r="r" b="b"/>
                <a:pathLst>
                  <a:path w="22352" h="11185" fill="none" extrusionOk="0">
                    <a:moveTo>
                      <a:pt x="1" y="11185"/>
                    </a:moveTo>
                    <a:lnTo>
                      <a:pt x="2235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520275" y="1338650"/>
                <a:ext cx="488100" cy="389700"/>
              </a:xfrm>
              <a:custGeom>
                <a:avLst/>
                <a:gdLst/>
                <a:ahLst/>
                <a:cxnLst/>
                <a:rect l="l" t="t" r="r" b="b"/>
                <a:pathLst>
                  <a:path w="19524" h="15588" fill="none" extrusionOk="0">
                    <a:moveTo>
                      <a:pt x="0" y="15587"/>
                    </a:moveTo>
                    <a:lnTo>
                      <a:pt x="1952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611975" y="1338650"/>
                <a:ext cx="396400" cy="482750"/>
              </a:xfrm>
              <a:custGeom>
                <a:avLst/>
                <a:gdLst/>
                <a:ahLst/>
                <a:cxnLst/>
                <a:rect l="l" t="t" r="r" b="b"/>
                <a:pathLst>
                  <a:path w="15856" h="19310" fill="none" extrusionOk="0">
                    <a:moveTo>
                      <a:pt x="1" y="19309"/>
                    </a:moveTo>
                    <a:lnTo>
                      <a:pt x="15856"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4721150" y="1338650"/>
                <a:ext cx="287225" cy="554775"/>
              </a:xfrm>
              <a:custGeom>
                <a:avLst/>
                <a:gdLst/>
                <a:ahLst/>
                <a:cxnLst/>
                <a:rect l="l" t="t" r="r" b="b"/>
                <a:pathLst>
                  <a:path w="11489" h="22191" fill="none" extrusionOk="0">
                    <a:moveTo>
                      <a:pt x="0" y="22190"/>
                    </a:moveTo>
                    <a:lnTo>
                      <a:pt x="11489"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4842825" y="1338650"/>
                <a:ext cx="165550" cy="602200"/>
              </a:xfrm>
              <a:custGeom>
                <a:avLst/>
                <a:gdLst/>
                <a:ahLst/>
                <a:cxnLst/>
                <a:rect l="l" t="t" r="r" b="b"/>
                <a:pathLst>
                  <a:path w="6622" h="24088" fill="none" extrusionOk="0">
                    <a:moveTo>
                      <a:pt x="1" y="24087"/>
                    </a:moveTo>
                    <a:lnTo>
                      <a:pt x="662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4971675" y="1338650"/>
                <a:ext cx="36700" cy="623675"/>
              </a:xfrm>
              <a:custGeom>
                <a:avLst/>
                <a:gdLst/>
                <a:ahLst/>
                <a:cxnLst/>
                <a:rect l="l" t="t" r="r" b="b"/>
                <a:pathLst>
                  <a:path w="1468" h="24947" fill="none" extrusionOk="0">
                    <a:moveTo>
                      <a:pt x="0" y="24946"/>
                    </a:moveTo>
                    <a:lnTo>
                      <a:pt x="1468"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008350" y="1338650"/>
                <a:ext cx="93525" cy="617400"/>
              </a:xfrm>
              <a:custGeom>
                <a:avLst/>
                <a:gdLst/>
                <a:ahLst/>
                <a:cxnLst/>
                <a:rect l="l" t="t" r="r" b="b"/>
                <a:pathLst>
                  <a:path w="3741" h="24696" fill="none" extrusionOk="0">
                    <a:moveTo>
                      <a:pt x="3741" y="24696"/>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008350" y="1338650"/>
                <a:ext cx="220150" cy="584750"/>
              </a:xfrm>
              <a:custGeom>
                <a:avLst/>
                <a:gdLst/>
                <a:ahLst/>
                <a:cxnLst/>
                <a:rect l="l" t="t" r="r" b="b"/>
                <a:pathLst>
                  <a:path w="8806" h="23390" fill="none" extrusionOk="0">
                    <a:moveTo>
                      <a:pt x="8805" y="2338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008350" y="1338650"/>
                <a:ext cx="336900" cy="526150"/>
              </a:xfrm>
              <a:custGeom>
                <a:avLst/>
                <a:gdLst/>
                <a:ahLst/>
                <a:cxnLst/>
                <a:rect l="l" t="t" r="r" b="b"/>
                <a:pathLst>
                  <a:path w="13476" h="21046" fill="none" extrusionOk="0">
                    <a:moveTo>
                      <a:pt x="13476" y="21045"/>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5008350" y="1338650"/>
                <a:ext cx="438900" cy="444725"/>
              </a:xfrm>
              <a:custGeom>
                <a:avLst/>
                <a:gdLst/>
                <a:ahLst/>
                <a:cxnLst/>
                <a:rect l="l" t="t" r="r" b="b"/>
                <a:pathLst>
                  <a:path w="17556" h="17789" fill="none" extrusionOk="0">
                    <a:moveTo>
                      <a:pt x="17556" y="17788"/>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5008350" y="1338650"/>
                <a:ext cx="521675" cy="343600"/>
              </a:xfrm>
              <a:custGeom>
                <a:avLst/>
                <a:gdLst/>
                <a:ahLst/>
                <a:cxnLst/>
                <a:rect l="l" t="t" r="r" b="b"/>
                <a:pathLst>
                  <a:path w="20867" h="13744" fill="none" extrusionOk="0">
                    <a:moveTo>
                      <a:pt x="20867" y="13744"/>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008350" y="1338650"/>
                <a:ext cx="581625" cy="227750"/>
              </a:xfrm>
              <a:custGeom>
                <a:avLst/>
                <a:gdLst/>
                <a:ahLst/>
                <a:cxnLst/>
                <a:rect l="l" t="t" r="r" b="b"/>
                <a:pathLst>
                  <a:path w="23265" h="9110" fill="none" extrusionOk="0">
                    <a:moveTo>
                      <a:pt x="23265" y="910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008350" y="1338650"/>
                <a:ext cx="616525" cy="101575"/>
              </a:xfrm>
              <a:custGeom>
                <a:avLst/>
                <a:gdLst/>
                <a:ahLst/>
                <a:cxnLst/>
                <a:rect l="l" t="t" r="r" b="b"/>
                <a:pathLst>
                  <a:path w="24661" h="4063" fill="none" extrusionOk="0">
                    <a:moveTo>
                      <a:pt x="24660" y="4063"/>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5008350" y="1310025"/>
                <a:ext cx="624125" cy="28650"/>
              </a:xfrm>
              <a:custGeom>
                <a:avLst/>
                <a:gdLst/>
                <a:ahLst/>
                <a:cxnLst/>
                <a:rect l="l" t="t" r="r" b="b"/>
                <a:pathLst>
                  <a:path w="24965" h="1146" fill="none" extrusionOk="0">
                    <a:moveTo>
                      <a:pt x="24965" y="0"/>
                    </a:moveTo>
                    <a:lnTo>
                      <a:pt x="1" y="114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a:off x="-27419" y="4419744"/>
              <a:ext cx="1499587" cy="783673"/>
              <a:chOff x="-992281" y="1401570"/>
              <a:chExt cx="1499587" cy="783673"/>
            </a:xfrm>
          </p:grpSpPr>
          <p:sp>
            <p:nvSpPr>
              <p:cNvPr id="82" name="Google Shape;82;p5"/>
              <p:cNvSpPr/>
              <p:nvPr/>
            </p:nvSpPr>
            <p:spPr>
              <a:xfrm rot="10800000">
                <a:off x="-242487" y="2116433"/>
                <a:ext cx="749794" cy="34420"/>
              </a:xfrm>
              <a:custGeom>
                <a:avLst/>
                <a:gdLst/>
                <a:ahLst/>
                <a:cxnLst/>
                <a:rect l="l" t="t" r="r" b="b"/>
                <a:pathLst>
                  <a:path w="24964" h="1146" fill="none" extrusionOk="0">
                    <a:moveTo>
                      <a:pt x="0" y="1146"/>
                    </a:moveTo>
                    <a:lnTo>
                      <a:pt x="2496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rot="10800000">
                <a:off x="-242487" y="1961633"/>
                <a:ext cx="726156" cy="189220"/>
              </a:xfrm>
              <a:custGeom>
                <a:avLst/>
                <a:gdLst/>
                <a:ahLst/>
                <a:cxnLst/>
                <a:rect l="l" t="t" r="r" b="b"/>
                <a:pathLst>
                  <a:path w="24177" h="6300" fill="none" extrusionOk="0">
                    <a:moveTo>
                      <a:pt x="0" y="6300"/>
                    </a:moveTo>
                    <a:lnTo>
                      <a:pt x="24177"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10800000">
                <a:off x="-242487" y="1814912"/>
                <a:ext cx="671342" cy="335941"/>
              </a:xfrm>
              <a:custGeom>
                <a:avLst/>
                <a:gdLst/>
                <a:ahLst/>
                <a:cxnLst/>
                <a:rect l="l" t="t" r="r" b="b"/>
                <a:pathLst>
                  <a:path w="22352" h="11185" fill="none" extrusionOk="0">
                    <a:moveTo>
                      <a:pt x="1" y="11185"/>
                    </a:moveTo>
                    <a:lnTo>
                      <a:pt x="2235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10800000">
                <a:off x="-242488" y="1682667"/>
                <a:ext cx="586403" cy="468186"/>
              </a:xfrm>
              <a:custGeom>
                <a:avLst/>
                <a:gdLst/>
                <a:ahLst/>
                <a:cxnLst/>
                <a:rect l="l" t="t" r="r" b="b"/>
                <a:pathLst>
                  <a:path w="19524" h="15588" fill="none" extrusionOk="0">
                    <a:moveTo>
                      <a:pt x="0" y="15587"/>
                    </a:moveTo>
                    <a:lnTo>
                      <a:pt x="19524"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10800000">
                <a:off x="-242488" y="1570877"/>
                <a:ext cx="476235" cy="579976"/>
              </a:xfrm>
              <a:custGeom>
                <a:avLst/>
                <a:gdLst/>
                <a:ahLst/>
                <a:cxnLst/>
                <a:rect l="l" t="t" r="r" b="b"/>
                <a:pathLst>
                  <a:path w="15856" h="19310" fill="none" extrusionOk="0">
                    <a:moveTo>
                      <a:pt x="1" y="19309"/>
                    </a:moveTo>
                    <a:lnTo>
                      <a:pt x="15856"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242487" y="1484346"/>
                <a:ext cx="345072" cy="666507"/>
              </a:xfrm>
              <a:custGeom>
                <a:avLst/>
                <a:gdLst/>
                <a:ahLst/>
                <a:cxnLst/>
                <a:rect l="l" t="t" r="r" b="b"/>
                <a:pathLst>
                  <a:path w="11489" h="22191" fill="none" extrusionOk="0">
                    <a:moveTo>
                      <a:pt x="0" y="22190"/>
                    </a:moveTo>
                    <a:lnTo>
                      <a:pt x="11489"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10800000">
                <a:off x="-242487" y="1427370"/>
                <a:ext cx="198892" cy="723483"/>
              </a:xfrm>
              <a:custGeom>
                <a:avLst/>
                <a:gdLst/>
                <a:ahLst/>
                <a:cxnLst/>
                <a:rect l="l" t="t" r="r" b="b"/>
                <a:pathLst>
                  <a:path w="6622" h="24088" fill="none" extrusionOk="0">
                    <a:moveTo>
                      <a:pt x="1" y="24087"/>
                    </a:moveTo>
                    <a:lnTo>
                      <a:pt x="6622"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10800000">
                <a:off x="-242487" y="1401570"/>
                <a:ext cx="44091" cy="749283"/>
              </a:xfrm>
              <a:custGeom>
                <a:avLst/>
                <a:gdLst/>
                <a:ahLst/>
                <a:cxnLst/>
                <a:rect l="l" t="t" r="r" b="b"/>
                <a:pathLst>
                  <a:path w="1468" h="24947" fill="none" extrusionOk="0">
                    <a:moveTo>
                      <a:pt x="0" y="24946"/>
                    </a:moveTo>
                    <a:lnTo>
                      <a:pt x="1468"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354818" y="1409109"/>
                <a:ext cx="112361" cy="741744"/>
              </a:xfrm>
              <a:custGeom>
                <a:avLst/>
                <a:gdLst/>
                <a:ahLst/>
                <a:cxnLst/>
                <a:rect l="l" t="t" r="r" b="b"/>
                <a:pathLst>
                  <a:path w="3741" h="24696" fill="none" extrusionOk="0">
                    <a:moveTo>
                      <a:pt x="3741" y="24696"/>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10800000">
                <a:off x="-506946" y="1448334"/>
                <a:ext cx="264488" cy="702519"/>
              </a:xfrm>
              <a:custGeom>
                <a:avLst/>
                <a:gdLst/>
                <a:ahLst/>
                <a:cxnLst/>
                <a:rect l="l" t="t" r="r" b="b"/>
                <a:pathLst>
                  <a:path w="8806" h="23390" fill="none" extrusionOk="0">
                    <a:moveTo>
                      <a:pt x="8805" y="2338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10800000">
                <a:off x="-647209" y="1518736"/>
                <a:ext cx="404752" cy="632117"/>
              </a:xfrm>
              <a:custGeom>
                <a:avLst/>
                <a:gdLst/>
                <a:ahLst/>
                <a:cxnLst/>
                <a:rect l="l" t="t" r="r" b="b"/>
                <a:pathLst>
                  <a:path w="13476" h="21046" fill="none" extrusionOk="0">
                    <a:moveTo>
                      <a:pt x="13476" y="21045"/>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a:off x="-769752" y="1616560"/>
                <a:ext cx="527294" cy="534293"/>
              </a:xfrm>
              <a:custGeom>
                <a:avLst/>
                <a:gdLst/>
                <a:ahLst/>
                <a:cxnLst/>
                <a:rect l="l" t="t" r="r" b="b"/>
                <a:pathLst>
                  <a:path w="17556" h="17789" fill="none" extrusionOk="0">
                    <a:moveTo>
                      <a:pt x="17556" y="17788"/>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10800000">
                <a:off x="-869198" y="1738052"/>
                <a:ext cx="626740" cy="412801"/>
              </a:xfrm>
              <a:custGeom>
                <a:avLst/>
                <a:gdLst/>
                <a:ahLst/>
                <a:cxnLst/>
                <a:rect l="l" t="t" r="r" b="b"/>
                <a:pathLst>
                  <a:path w="20867" h="13744" fill="none" extrusionOk="0">
                    <a:moveTo>
                      <a:pt x="20867" y="13744"/>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941222" y="1877234"/>
                <a:ext cx="698764" cy="273619"/>
              </a:xfrm>
              <a:custGeom>
                <a:avLst/>
                <a:gdLst/>
                <a:ahLst/>
                <a:cxnLst/>
                <a:rect l="l" t="t" r="r" b="b"/>
                <a:pathLst>
                  <a:path w="23265" h="9110" fill="none" extrusionOk="0">
                    <a:moveTo>
                      <a:pt x="23265" y="9109"/>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10800000">
                <a:off x="-983151" y="2028821"/>
                <a:ext cx="740693" cy="122032"/>
              </a:xfrm>
              <a:custGeom>
                <a:avLst/>
                <a:gdLst/>
                <a:ahLst/>
                <a:cxnLst/>
                <a:rect l="l" t="t" r="r" b="b"/>
                <a:pathLst>
                  <a:path w="24661" h="4063" fill="none" extrusionOk="0">
                    <a:moveTo>
                      <a:pt x="24660" y="4063"/>
                    </a:moveTo>
                    <a:lnTo>
                      <a:pt x="1" y="1"/>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10800000">
                <a:off x="-992281" y="2150823"/>
                <a:ext cx="749824" cy="34420"/>
              </a:xfrm>
              <a:custGeom>
                <a:avLst/>
                <a:gdLst/>
                <a:ahLst/>
                <a:cxnLst/>
                <a:rect l="l" t="t" r="r" b="b"/>
                <a:pathLst>
                  <a:path w="24965" h="1146" fill="none" extrusionOk="0">
                    <a:moveTo>
                      <a:pt x="24965" y="0"/>
                    </a:moveTo>
                    <a:lnTo>
                      <a:pt x="1" y="1146"/>
                    </a:lnTo>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5"/>
          <p:cNvSpPr txBox="1">
            <a:spLocks noGrp="1"/>
          </p:cNvSpPr>
          <p:nvPr>
            <p:ph type="subTitle" idx="1"/>
          </p:nvPr>
        </p:nvSpPr>
        <p:spPr>
          <a:xfrm>
            <a:off x="988088" y="287074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99" name="Google Shape;99;p5"/>
          <p:cNvSpPr txBox="1">
            <a:spLocks noGrp="1"/>
          </p:cNvSpPr>
          <p:nvPr>
            <p:ph type="subTitle" idx="2"/>
          </p:nvPr>
        </p:nvSpPr>
        <p:spPr>
          <a:xfrm>
            <a:off x="988088" y="324214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0" name="Google Shape;100;p5"/>
          <p:cNvSpPr txBox="1">
            <a:spLocks noGrp="1"/>
          </p:cNvSpPr>
          <p:nvPr>
            <p:ph type="subTitle" idx="3"/>
          </p:nvPr>
        </p:nvSpPr>
        <p:spPr>
          <a:xfrm>
            <a:off x="5379113" y="287074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01" name="Google Shape;101;p5"/>
          <p:cNvSpPr txBox="1">
            <a:spLocks noGrp="1"/>
          </p:cNvSpPr>
          <p:nvPr>
            <p:ph type="subTitle" idx="4"/>
          </p:nvPr>
        </p:nvSpPr>
        <p:spPr>
          <a:xfrm>
            <a:off x="5379113" y="324214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2" name="Google Shape;102;p5"/>
          <p:cNvSpPr txBox="1">
            <a:spLocks noGrp="1"/>
          </p:cNvSpPr>
          <p:nvPr>
            <p:ph type="title"/>
          </p:nvPr>
        </p:nvSpPr>
        <p:spPr>
          <a:xfrm>
            <a:off x="720000" y="463800"/>
            <a:ext cx="578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34"/>
        <p:cNvGrpSpPr/>
        <p:nvPr/>
      </p:nvGrpSpPr>
      <p:grpSpPr>
        <a:xfrm>
          <a:off x="0" y="0"/>
          <a:ext cx="0" cy="0"/>
          <a:chOff x="0" y="0"/>
          <a:chExt cx="0" cy="0"/>
        </a:xfrm>
      </p:grpSpPr>
      <p:sp>
        <p:nvSpPr>
          <p:cNvPr id="135" name="Google Shape;135;p10"/>
          <p:cNvSpPr/>
          <p:nvPr/>
        </p:nvSpPr>
        <p:spPr>
          <a:xfrm>
            <a:off x="-35" y="-21"/>
            <a:ext cx="9144069" cy="5143542"/>
          </a:xfrm>
          <a:custGeom>
            <a:avLst/>
            <a:gdLst/>
            <a:ahLst/>
            <a:cxnLst/>
            <a:rect l="l" t="t" r="r" b="b"/>
            <a:pathLst>
              <a:path w="193239" h="108697" extrusionOk="0">
                <a:moveTo>
                  <a:pt x="9944" y="5885"/>
                </a:moveTo>
                <a:cubicBezTo>
                  <a:pt x="9950" y="5885"/>
                  <a:pt x="9956" y="5885"/>
                  <a:pt x="9962" y="5885"/>
                </a:cubicBezTo>
                <a:lnTo>
                  <a:pt x="183277" y="5885"/>
                </a:lnTo>
                <a:cubicBezTo>
                  <a:pt x="185518" y="5885"/>
                  <a:pt x="187344" y="7701"/>
                  <a:pt x="187344" y="9952"/>
                </a:cubicBezTo>
                <a:lnTo>
                  <a:pt x="187354" y="98725"/>
                </a:lnTo>
                <a:cubicBezTo>
                  <a:pt x="187354" y="100976"/>
                  <a:pt x="185528" y="102802"/>
                  <a:pt x="183277" y="102802"/>
                </a:cubicBezTo>
                <a:lnTo>
                  <a:pt x="9962" y="102802"/>
                </a:lnTo>
                <a:cubicBezTo>
                  <a:pt x="7711" y="102802"/>
                  <a:pt x="5885" y="100976"/>
                  <a:pt x="5885" y="98725"/>
                </a:cubicBezTo>
                <a:lnTo>
                  <a:pt x="5885" y="9962"/>
                </a:lnTo>
                <a:cubicBezTo>
                  <a:pt x="5885" y="7707"/>
                  <a:pt x="7701" y="5885"/>
                  <a:pt x="9944" y="5885"/>
                </a:cubicBezTo>
                <a:close/>
                <a:moveTo>
                  <a:pt x="1" y="1"/>
                </a:moveTo>
                <a:lnTo>
                  <a:pt x="1" y="108696"/>
                </a:lnTo>
                <a:lnTo>
                  <a:pt x="193238" y="108696"/>
                </a:lnTo>
                <a:lnTo>
                  <a:pt x="193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txBox="1">
            <a:spLocks noGrp="1"/>
          </p:cNvSpPr>
          <p:nvPr>
            <p:ph type="title"/>
          </p:nvPr>
        </p:nvSpPr>
        <p:spPr>
          <a:xfrm>
            <a:off x="6003275" y="1540225"/>
            <a:ext cx="2418300" cy="21030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6_1_1_1">
    <p:bg>
      <p:bgPr>
        <a:blipFill>
          <a:blip r:embed="rId2">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3"/>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txBox="1">
            <a:spLocks noGrp="1"/>
          </p:cNvSpPr>
          <p:nvPr>
            <p:ph type="title" hasCustomPrompt="1"/>
          </p:nvPr>
        </p:nvSpPr>
        <p:spPr>
          <a:xfrm>
            <a:off x="844722"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62" name="Google Shape;162;p13"/>
          <p:cNvSpPr txBox="1">
            <a:spLocks noGrp="1"/>
          </p:cNvSpPr>
          <p:nvPr>
            <p:ph type="subTitle" idx="1"/>
          </p:nvPr>
        </p:nvSpPr>
        <p:spPr>
          <a:xfrm>
            <a:off x="1728514" y="1357827"/>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63" name="Google Shape;163;p13"/>
          <p:cNvSpPr txBox="1">
            <a:spLocks noGrp="1"/>
          </p:cNvSpPr>
          <p:nvPr>
            <p:ph type="subTitle" idx="2"/>
          </p:nvPr>
        </p:nvSpPr>
        <p:spPr>
          <a:xfrm>
            <a:off x="1728514" y="1673149"/>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4" name="Google Shape;164;p13"/>
          <p:cNvSpPr txBox="1">
            <a:spLocks noGrp="1"/>
          </p:cNvSpPr>
          <p:nvPr>
            <p:ph type="title" idx="3" hasCustomPrompt="1"/>
          </p:nvPr>
        </p:nvSpPr>
        <p:spPr>
          <a:xfrm>
            <a:off x="844722" y="3789132"/>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65" name="Google Shape;165;p13"/>
          <p:cNvSpPr txBox="1">
            <a:spLocks noGrp="1"/>
          </p:cNvSpPr>
          <p:nvPr>
            <p:ph type="subTitle" idx="4"/>
          </p:nvPr>
        </p:nvSpPr>
        <p:spPr>
          <a:xfrm>
            <a:off x="1728514" y="3605451"/>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66" name="Google Shape;166;p13"/>
          <p:cNvSpPr txBox="1">
            <a:spLocks noGrp="1"/>
          </p:cNvSpPr>
          <p:nvPr>
            <p:ph type="subTitle" idx="5"/>
          </p:nvPr>
        </p:nvSpPr>
        <p:spPr>
          <a:xfrm>
            <a:off x="1728514" y="3920773"/>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7" name="Google Shape;167;p13"/>
          <p:cNvSpPr txBox="1">
            <a:spLocks noGrp="1"/>
          </p:cNvSpPr>
          <p:nvPr>
            <p:ph type="title" idx="6" hasCustomPrompt="1"/>
          </p:nvPr>
        </p:nvSpPr>
        <p:spPr>
          <a:xfrm>
            <a:off x="4784972"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68" name="Google Shape;168;p13"/>
          <p:cNvSpPr txBox="1">
            <a:spLocks noGrp="1"/>
          </p:cNvSpPr>
          <p:nvPr>
            <p:ph type="subTitle" idx="7"/>
          </p:nvPr>
        </p:nvSpPr>
        <p:spPr>
          <a:xfrm>
            <a:off x="5668760" y="1357832"/>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69" name="Google Shape;169;p13"/>
          <p:cNvSpPr txBox="1">
            <a:spLocks noGrp="1"/>
          </p:cNvSpPr>
          <p:nvPr>
            <p:ph type="subTitle" idx="8"/>
          </p:nvPr>
        </p:nvSpPr>
        <p:spPr>
          <a:xfrm>
            <a:off x="5668760" y="1673149"/>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70" name="Google Shape;170;p13"/>
          <p:cNvSpPr txBox="1">
            <a:spLocks noGrp="1"/>
          </p:cNvSpPr>
          <p:nvPr>
            <p:ph type="title" idx="9"/>
          </p:nvPr>
        </p:nvSpPr>
        <p:spPr>
          <a:xfrm>
            <a:off x="720000" y="463800"/>
            <a:ext cx="578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71" name="Google Shape;171;p13"/>
          <p:cNvSpPr txBox="1">
            <a:spLocks noGrp="1"/>
          </p:cNvSpPr>
          <p:nvPr>
            <p:ph type="title" idx="13" hasCustomPrompt="1"/>
          </p:nvPr>
        </p:nvSpPr>
        <p:spPr>
          <a:xfrm>
            <a:off x="4784972" y="378914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72" name="Google Shape;172;p13"/>
          <p:cNvSpPr txBox="1">
            <a:spLocks noGrp="1"/>
          </p:cNvSpPr>
          <p:nvPr>
            <p:ph type="subTitle" idx="14"/>
          </p:nvPr>
        </p:nvSpPr>
        <p:spPr>
          <a:xfrm>
            <a:off x="5668760" y="3605451"/>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73" name="Google Shape;173;p13"/>
          <p:cNvSpPr txBox="1">
            <a:spLocks noGrp="1"/>
          </p:cNvSpPr>
          <p:nvPr>
            <p:ph type="subTitle" idx="15"/>
          </p:nvPr>
        </p:nvSpPr>
        <p:spPr>
          <a:xfrm>
            <a:off x="5668760" y="3920786"/>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74" name="Google Shape;174;p13"/>
          <p:cNvSpPr txBox="1">
            <a:spLocks noGrp="1"/>
          </p:cNvSpPr>
          <p:nvPr>
            <p:ph type="title" idx="16" hasCustomPrompt="1"/>
          </p:nvPr>
        </p:nvSpPr>
        <p:spPr>
          <a:xfrm>
            <a:off x="844722"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75" name="Google Shape;175;p13"/>
          <p:cNvSpPr txBox="1">
            <a:spLocks noGrp="1"/>
          </p:cNvSpPr>
          <p:nvPr>
            <p:ph type="subTitle" idx="17"/>
          </p:nvPr>
        </p:nvSpPr>
        <p:spPr>
          <a:xfrm>
            <a:off x="1728514" y="2481639"/>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76" name="Google Shape;176;p13"/>
          <p:cNvSpPr txBox="1">
            <a:spLocks noGrp="1"/>
          </p:cNvSpPr>
          <p:nvPr>
            <p:ph type="subTitle" idx="18"/>
          </p:nvPr>
        </p:nvSpPr>
        <p:spPr>
          <a:xfrm>
            <a:off x="1728514" y="2796961"/>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77" name="Google Shape;177;p13"/>
          <p:cNvSpPr txBox="1">
            <a:spLocks noGrp="1"/>
          </p:cNvSpPr>
          <p:nvPr>
            <p:ph type="title" idx="19" hasCustomPrompt="1"/>
          </p:nvPr>
        </p:nvSpPr>
        <p:spPr>
          <a:xfrm>
            <a:off x="4784972"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78" name="Google Shape;178;p13"/>
          <p:cNvSpPr txBox="1">
            <a:spLocks noGrp="1"/>
          </p:cNvSpPr>
          <p:nvPr>
            <p:ph type="subTitle" idx="20"/>
          </p:nvPr>
        </p:nvSpPr>
        <p:spPr>
          <a:xfrm>
            <a:off x="5668760" y="2481639"/>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179" name="Google Shape;179;p13"/>
          <p:cNvSpPr txBox="1">
            <a:spLocks noGrp="1"/>
          </p:cNvSpPr>
          <p:nvPr>
            <p:ph type="subTitle" idx="21"/>
          </p:nvPr>
        </p:nvSpPr>
        <p:spPr>
          <a:xfrm>
            <a:off x="5668760" y="2796961"/>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180" name="Google Shape;180;p13"/>
          <p:cNvGrpSpPr/>
          <p:nvPr/>
        </p:nvGrpSpPr>
        <p:grpSpPr>
          <a:xfrm>
            <a:off x="7674674" y="-639401"/>
            <a:ext cx="1687578" cy="1687578"/>
            <a:chOff x="7654038" y="-509150"/>
            <a:chExt cx="1687578" cy="1687578"/>
          </a:xfrm>
        </p:grpSpPr>
        <p:sp>
          <p:nvSpPr>
            <p:cNvPr id="181" name="Google Shape;181;p13"/>
            <p:cNvSpPr/>
            <p:nvPr/>
          </p:nvSpPr>
          <p:spPr>
            <a:xfrm>
              <a:off x="7654038" y="-509150"/>
              <a:ext cx="1535178" cy="1535178"/>
            </a:xfrm>
            <a:custGeom>
              <a:avLst/>
              <a:gdLst/>
              <a:ahLst/>
              <a:cxnLst/>
              <a:rect l="l" t="t" r="r" b="b"/>
              <a:pathLst>
                <a:path w="40498" h="40498" fill="none" extrusionOk="0">
                  <a:moveTo>
                    <a:pt x="36292" y="4206"/>
                  </a:moveTo>
                  <a:cubicBezTo>
                    <a:pt x="40498" y="8411"/>
                    <a:pt x="36722" y="19005"/>
                    <a:pt x="27864" y="27863"/>
                  </a:cubicBezTo>
                  <a:cubicBezTo>
                    <a:pt x="19005" y="36721"/>
                    <a:pt x="8412" y="40497"/>
                    <a:pt x="4206" y="36292"/>
                  </a:cubicBezTo>
                  <a:cubicBezTo>
                    <a:pt x="1" y="32087"/>
                    <a:pt x="3777" y="21493"/>
                    <a:pt x="12635" y="12635"/>
                  </a:cubicBezTo>
                  <a:cubicBezTo>
                    <a:pt x="21493" y="3777"/>
                    <a:pt x="32087" y="1"/>
                    <a:pt x="36292" y="4206"/>
                  </a:cubicBezTo>
                  <a:close/>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7806438" y="-356750"/>
              <a:ext cx="1535178" cy="1535178"/>
            </a:xfrm>
            <a:custGeom>
              <a:avLst/>
              <a:gdLst/>
              <a:ahLst/>
              <a:cxnLst/>
              <a:rect l="l" t="t" r="r" b="b"/>
              <a:pathLst>
                <a:path w="40498" h="40498" fill="none" extrusionOk="0">
                  <a:moveTo>
                    <a:pt x="36292" y="4206"/>
                  </a:moveTo>
                  <a:cubicBezTo>
                    <a:pt x="40498" y="8411"/>
                    <a:pt x="36722" y="19005"/>
                    <a:pt x="27864" y="27863"/>
                  </a:cubicBezTo>
                  <a:cubicBezTo>
                    <a:pt x="19005" y="36721"/>
                    <a:pt x="8412" y="40497"/>
                    <a:pt x="4206" y="36292"/>
                  </a:cubicBezTo>
                  <a:cubicBezTo>
                    <a:pt x="1" y="32087"/>
                    <a:pt x="3777" y="21493"/>
                    <a:pt x="12635" y="12635"/>
                  </a:cubicBezTo>
                  <a:cubicBezTo>
                    <a:pt x="21493" y="3777"/>
                    <a:pt x="32087" y="1"/>
                    <a:pt x="36292" y="4206"/>
                  </a:cubicBezTo>
                  <a:close/>
                </a:path>
              </a:pathLst>
            </a:custGeom>
            <a:noFill/>
            <a:ln w="19050" cap="flat" cmpd="sng">
              <a:solidFill>
                <a:schemeClr val="dk1"/>
              </a:solidFill>
              <a:prstDash val="solid"/>
              <a:miter lim="178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23_1_2_2">
    <p:bg>
      <p:bgPr>
        <a:blipFill>
          <a:blip r:embed="rId2">
            <a:alphaModFix/>
          </a:blip>
          <a:stretch>
            <a:fillRect/>
          </a:stretch>
        </a:blipFill>
        <a:effectLst/>
      </p:bgPr>
    </p:bg>
    <p:spTree>
      <p:nvGrpSpPr>
        <p:cNvPr id="1" name="Shape 261"/>
        <p:cNvGrpSpPr/>
        <p:nvPr/>
      </p:nvGrpSpPr>
      <p:grpSpPr>
        <a:xfrm>
          <a:off x="0" y="0"/>
          <a:ext cx="0" cy="0"/>
          <a:chOff x="0" y="0"/>
          <a:chExt cx="0" cy="0"/>
        </a:xfrm>
      </p:grpSpPr>
      <p:sp>
        <p:nvSpPr>
          <p:cNvPr id="262" name="Google Shape;262;p16"/>
          <p:cNvSpPr/>
          <p:nvPr/>
        </p:nvSpPr>
        <p:spPr>
          <a:xfrm>
            <a:off x="279300" y="278550"/>
            <a:ext cx="85854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txBox="1">
            <a:spLocks noGrp="1"/>
          </p:cNvSpPr>
          <p:nvPr>
            <p:ph type="title"/>
          </p:nvPr>
        </p:nvSpPr>
        <p:spPr>
          <a:xfrm>
            <a:off x="4952994" y="901025"/>
            <a:ext cx="22128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264" name="Google Shape;264;p16"/>
          <p:cNvSpPr txBox="1">
            <a:spLocks noGrp="1"/>
          </p:cNvSpPr>
          <p:nvPr>
            <p:ph type="subTitle" idx="1"/>
          </p:nvPr>
        </p:nvSpPr>
        <p:spPr>
          <a:xfrm>
            <a:off x="4952994" y="1643636"/>
            <a:ext cx="2212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265" name="Google Shape;265;p16"/>
          <p:cNvSpPr txBox="1">
            <a:spLocks noGrp="1"/>
          </p:cNvSpPr>
          <p:nvPr>
            <p:ph type="subTitle" idx="2"/>
          </p:nvPr>
        </p:nvSpPr>
        <p:spPr>
          <a:xfrm>
            <a:off x="4952994" y="3007152"/>
            <a:ext cx="2212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Anton"/>
                <a:ea typeface="Anton"/>
                <a:cs typeface="Anton"/>
                <a:sym typeface="Anton"/>
              </a:defRPr>
            </a:lvl1pPr>
            <a:lvl2pPr lvl="1" rtl="0">
              <a:lnSpc>
                <a:spcPct val="100000"/>
              </a:lnSpc>
              <a:spcBef>
                <a:spcPts val="0"/>
              </a:spcBef>
              <a:spcAft>
                <a:spcPts val="0"/>
              </a:spcAft>
              <a:buNone/>
              <a:defRPr sz="2200">
                <a:latin typeface="Anton"/>
                <a:ea typeface="Anton"/>
                <a:cs typeface="Anton"/>
                <a:sym typeface="Anton"/>
              </a:defRPr>
            </a:lvl2pPr>
            <a:lvl3pPr lvl="2" rtl="0">
              <a:lnSpc>
                <a:spcPct val="100000"/>
              </a:lnSpc>
              <a:spcBef>
                <a:spcPts val="0"/>
              </a:spcBef>
              <a:spcAft>
                <a:spcPts val="0"/>
              </a:spcAft>
              <a:buNone/>
              <a:defRPr sz="2200">
                <a:latin typeface="Anton"/>
                <a:ea typeface="Anton"/>
                <a:cs typeface="Anton"/>
                <a:sym typeface="Anton"/>
              </a:defRPr>
            </a:lvl3pPr>
            <a:lvl4pPr lvl="3" rtl="0">
              <a:lnSpc>
                <a:spcPct val="100000"/>
              </a:lnSpc>
              <a:spcBef>
                <a:spcPts val="0"/>
              </a:spcBef>
              <a:spcAft>
                <a:spcPts val="0"/>
              </a:spcAft>
              <a:buNone/>
              <a:defRPr sz="2200">
                <a:latin typeface="Anton"/>
                <a:ea typeface="Anton"/>
                <a:cs typeface="Anton"/>
                <a:sym typeface="Anton"/>
              </a:defRPr>
            </a:lvl4pPr>
            <a:lvl5pPr lvl="4" rtl="0">
              <a:lnSpc>
                <a:spcPct val="100000"/>
              </a:lnSpc>
              <a:spcBef>
                <a:spcPts val="0"/>
              </a:spcBef>
              <a:spcAft>
                <a:spcPts val="0"/>
              </a:spcAft>
              <a:buNone/>
              <a:defRPr sz="2200">
                <a:latin typeface="Anton"/>
                <a:ea typeface="Anton"/>
                <a:cs typeface="Anton"/>
                <a:sym typeface="Anton"/>
              </a:defRPr>
            </a:lvl5pPr>
            <a:lvl6pPr lvl="5" rtl="0">
              <a:lnSpc>
                <a:spcPct val="100000"/>
              </a:lnSpc>
              <a:spcBef>
                <a:spcPts val="0"/>
              </a:spcBef>
              <a:spcAft>
                <a:spcPts val="0"/>
              </a:spcAft>
              <a:buNone/>
              <a:defRPr sz="2200">
                <a:latin typeface="Anton"/>
                <a:ea typeface="Anton"/>
                <a:cs typeface="Anton"/>
                <a:sym typeface="Anton"/>
              </a:defRPr>
            </a:lvl6pPr>
            <a:lvl7pPr lvl="6" rtl="0">
              <a:lnSpc>
                <a:spcPct val="100000"/>
              </a:lnSpc>
              <a:spcBef>
                <a:spcPts val="0"/>
              </a:spcBef>
              <a:spcAft>
                <a:spcPts val="0"/>
              </a:spcAft>
              <a:buNone/>
              <a:defRPr sz="2200">
                <a:latin typeface="Anton"/>
                <a:ea typeface="Anton"/>
                <a:cs typeface="Anton"/>
                <a:sym typeface="Anton"/>
              </a:defRPr>
            </a:lvl7pPr>
            <a:lvl8pPr lvl="7" rtl="0">
              <a:lnSpc>
                <a:spcPct val="100000"/>
              </a:lnSpc>
              <a:spcBef>
                <a:spcPts val="0"/>
              </a:spcBef>
              <a:spcAft>
                <a:spcPts val="0"/>
              </a:spcAft>
              <a:buNone/>
              <a:defRPr sz="2200">
                <a:latin typeface="Anton"/>
                <a:ea typeface="Anton"/>
                <a:cs typeface="Anton"/>
                <a:sym typeface="Anton"/>
              </a:defRPr>
            </a:lvl8pPr>
            <a:lvl9pPr lvl="8" rtl="0">
              <a:lnSpc>
                <a:spcPct val="100000"/>
              </a:lnSpc>
              <a:spcBef>
                <a:spcPts val="0"/>
              </a:spcBef>
              <a:spcAft>
                <a:spcPts val="0"/>
              </a:spcAft>
              <a:buNone/>
              <a:defRPr sz="2200">
                <a:latin typeface="Anton"/>
                <a:ea typeface="Anton"/>
                <a:cs typeface="Anton"/>
                <a:sym typeface="Anton"/>
              </a:defRPr>
            </a:lvl9pPr>
          </a:lstStyle>
          <a:p>
            <a:endParaRPr/>
          </a:p>
        </p:txBody>
      </p:sp>
      <p:sp>
        <p:nvSpPr>
          <p:cNvPr id="266" name="Google Shape;266;p16"/>
          <p:cNvSpPr txBox="1">
            <a:spLocks noGrp="1"/>
          </p:cNvSpPr>
          <p:nvPr>
            <p:ph type="body" idx="3"/>
          </p:nvPr>
        </p:nvSpPr>
        <p:spPr>
          <a:xfrm>
            <a:off x="4952994" y="2010876"/>
            <a:ext cx="2212800" cy="8724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1pPr>
            <a:lvl2pPr marL="914400" lvl="1"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
        <p:nvSpPr>
          <p:cNvPr id="267" name="Google Shape;267;p16"/>
          <p:cNvSpPr txBox="1">
            <a:spLocks noGrp="1"/>
          </p:cNvSpPr>
          <p:nvPr>
            <p:ph type="body" idx="4"/>
          </p:nvPr>
        </p:nvSpPr>
        <p:spPr>
          <a:xfrm>
            <a:off x="4952994" y="3374374"/>
            <a:ext cx="2212800" cy="9513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1pPr>
            <a:lvl2pPr marL="914400" lvl="1"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rtl="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
        <p:nvSpPr>
          <p:cNvPr id="268" name="Google Shape;268;p16"/>
          <p:cNvSpPr/>
          <p:nvPr/>
        </p:nvSpPr>
        <p:spPr>
          <a:xfrm>
            <a:off x="7656238" y="-652637"/>
            <a:ext cx="1530774" cy="1530774"/>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7656238" y="4265363"/>
            <a:ext cx="1530774" cy="1530774"/>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7_1_1">
    <p:bg>
      <p:bgPr>
        <a:blipFill>
          <a:blip r:embed="rId2">
            <a:alphaModFix/>
          </a:blip>
          <a:stretch>
            <a:fillRect/>
          </a:stretch>
        </a:blipFill>
        <a:effectLst/>
      </p:bgPr>
    </p:bg>
    <p:spTree>
      <p:nvGrpSpPr>
        <p:cNvPr id="1" name="Shape 358"/>
        <p:cNvGrpSpPr/>
        <p:nvPr/>
      </p:nvGrpSpPr>
      <p:grpSpPr>
        <a:xfrm>
          <a:off x="0" y="0"/>
          <a:ext cx="0" cy="0"/>
          <a:chOff x="0" y="0"/>
          <a:chExt cx="0" cy="0"/>
        </a:xfrm>
      </p:grpSpPr>
      <p:sp>
        <p:nvSpPr>
          <p:cNvPr id="359" name="Google Shape;359;p23"/>
          <p:cNvSpPr/>
          <p:nvPr/>
        </p:nvSpPr>
        <p:spPr>
          <a:xfrm>
            <a:off x="3760575" y="278550"/>
            <a:ext cx="5104200" cy="4586400"/>
          </a:xfrm>
          <a:prstGeom prst="roundRect">
            <a:avLst>
              <a:gd name="adj" fmla="val 41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txBox="1">
            <a:spLocks noGrp="1"/>
          </p:cNvSpPr>
          <p:nvPr>
            <p:ph type="title"/>
          </p:nvPr>
        </p:nvSpPr>
        <p:spPr>
          <a:xfrm>
            <a:off x="4149600" y="463800"/>
            <a:ext cx="42744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61" name="Google Shape;361;p23"/>
          <p:cNvSpPr txBox="1">
            <a:spLocks noGrp="1"/>
          </p:cNvSpPr>
          <p:nvPr>
            <p:ph type="body" idx="1"/>
          </p:nvPr>
        </p:nvSpPr>
        <p:spPr>
          <a:xfrm>
            <a:off x="4149600" y="1401575"/>
            <a:ext cx="4274400" cy="30546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1"/>
              </a:buClr>
              <a:buSzPts val="1500"/>
              <a:buChar char="●"/>
              <a:defRPr/>
            </a:lvl1pPr>
            <a:lvl2pPr marL="914400" lvl="1" indent="-323850" rtl="0">
              <a:spcBef>
                <a:spcPts val="1000"/>
              </a:spcBef>
              <a:spcAft>
                <a:spcPts val="0"/>
              </a:spcAft>
              <a:buSzPts val="1500"/>
              <a:buChar char="○"/>
              <a:defRPr/>
            </a:lvl2pPr>
            <a:lvl3pPr marL="1371600" lvl="2" indent="-323850" rtl="0">
              <a:spcBef>
                <a:spcPts val="1000"/>
              </a:spcBef>
              <a:spcAft>
                <a:spcPts val="0"/>
              </a:spcAft>
              <a:buSzPts val="1500"/>
              <a:buChar char="■"/>
              <a:defRPr/>
            </a:lvl3pPr>
            <a:lvl4pPr marL="1828800" lvl="3" indent="-323850" rtl="0">
              <a:spcBef>
                <a:spcPts val="1000"/>
              </a:spcBef>
              <a:spcAft>
                <a:spcPts val="0"/>
              </a:spcAft>
              <a:buSzPts val="1500"/>
              <a:buChar char="●"/>
              <a:defRPr/>
            </a:lvl4pPr>
            <a:lvl5pPr marL="2286000" lvl="4" indent="-323850" rtl="0">
              <a:spcBef>
                <a:spcPts val="1000"/>
              </a:spcBef>
              <a:spcAft>
                <a:spcPts val="0"/>
              </a:spcAft>
              <a:buSzPts val="1500"/>
              <a:buChar char="○"/>
              <a:defRPr/>
            </a:lvl5pPr>
            <a:lvl6pPr marL="2743200" lvl="5" indent="-323850" rtl="0">
              <a:spcBef>
                <a:spcPts val="1000"/>
              </a:spcBef>
              <a:spcAft>
                <a:spcPts val="0"/>
              </a:spcAft>
              <a:buSzPts val="1500"/>
              <a:buChar char="■"/>
              <a:defRPr/>
            </a:lvl6pPr>
            <a:lvl7pPr marL="3200400" lvl="6" indent="-323850" rtl="0">
              <a:spcBef>
                <a:spcPts val="1000"/>
              </a:spcBef>
              <a:spcAft>
                <a:spcPts val="0"/>
              </a:spcAft>
              <a:buSzPts val="1500"/>
              <a:buChar char="●"/>
              <a:defRPr/>
            </a:lvl7pPr>
            <a:lvl8pPr marL="3657600" lvl="7" indent="-323850" rtl="0">
              <a:spcBef>
                <a:spcPts val="1000"/>
              </a:spcBef>
              <a:spcAft>
                <a:spcPts val="0"/>
              </a:spcAft>
              <a:buSzPts val="1500"/>
              <a:buChar char="○"/>
              <a:defRPr/>
            </a:lvl8pPr>
            <a:lvl9pPr marL="4114800" lvl="8" indent="-323850" rtl="0">
              <a:spcBef>
                <a:spcPts val="1000"/>
              </a:spcBef>
              <a:spcAft>
                <a:spcPts val="1000"/>
              </a:spcAft>
              <a:buSzPts val="1500"/>
              <a:buChar char="■"/>
              <a:defRPr/>
            </a:lvl9pPr>
          </a:lstStyle>
          <a:p>
            <a:endParaRPr/>
          </a:p>
        </p:txBody>
      </p:sp>
      <p:sp>
        <p:nvSpPr>
          <p:cNvPr id="362" name="Google Shape;362;p23"/>
          <p:cNvSpPr/>
          <p:nvPr/>
        </p:nvSpPr>
        <p:spPr>
          <a:xfrm>
            <a:off x="7562391" y="4131713"/>
            <a:ext cx="1530774" cy="1530774"/>
          </a:xfrm>
          <a:custGeom>
            <a:avLst/>
            <a:gdLst/>
            <a:ahLst/>
            <a:cxnLst/>
            <a:rect l="l" t="t" r="r" b="b"/>
            <a:pathLst>
              <a:path w="43285" h="43285" fill="none" extrusionOk="0">
                <a:moveTo>
                  <a:pt x="43285" y="21642"/>
                </a:moveTo>
                <a:lnTo>
                  <a:pt x="30419" y="23039"/>
                </a:lnTo>
                <a:lnTo>
                  <a:pt x="42230" y="28330"/>
                </a:lnTo>
                <a:lnTo>
                  <a:pt x="29567" y="25671"/>
                </a:lnTo>
                <a:lnTo>
                  <a:pt x="39152" y="34365"/>
                </a:lnTo>
                <a:lnTo>
                  <a:pt x="27924" y="27924"/>
                </a:lnTo>
                <a:lnTo>
                  <a:pt x="34370" y="39147"/>
                </a:lnTo>
                <a:lnTo>
                  <a:pt x="25672" y="29562"/>
                </a:lnTo>
                <a:lnTo>
                  <a:pt x="28331" y="42229"/>
                </a:lnTo>
                <a:lnTo>
                  <a:pt x="23043" y="30418"/>
                </a:lnTo>
                <a:lnTo>
                  <a:pt x="21643" y="43284"/>
                </a:lnTo>
                <a:lnTo>
                  <a:pt x="20246" y="30418"/>
                </a:lnTo>
                <a:lnTo>
                  <a:pt x="14955" y="42229"/>
                </a:lnTo>
                <a:lnTo>
                  <a:pt x="17613" y="29562"/>
                </a:lnTo>
                <a:lnTo>
                  <a:pt x="8915" y="39147"/>
                </a:lnTo>
                <a:lnTo>
                  <a:pt x="15361" y="27924"/>
                </a:lnTo>
                <a:lnTo>
                  <a:pt x="4134" y="34365"/>
                </a:lnTo>
                <a:lnTo>
                  <a:pt x="13723" y="25671"/>
                </a:lnTo>
                <a:lnTo>
                  <a:pt x="1056" y="28330"/>
                </a:lnTo>
                <a:lnTo>
                  <a:pt x="12867" y="23039"/>
                </a:lnTo>
                <a:lnTo>
                  <a:pt x="1" y="21642"/>
                </a:lnTo>
                <a:lnTo>
                  <a:pt x="12867" y="20242"/>
                </a:lnTo>
                <a:lnTo>
                  <a:pt x="1056" y="14954"/>
                </a:lnTo>
                <a:lnTo>
                  <a:pt x="13723" y="17609"/>
                </a:lnTo>
                <a:lnTo>
                  <a:pt x="4134" y="8915"/>
                </a:lnTo>
                <a:lnTo>
                  <a:pt x="15361" y="15356"/>
                </a:lnTo>
                <a:lnTo>
                  <a:pt x="8915" y="4133"/>
                </a:lnTo>
                <a:lnTo>
                  <a:pt x="17613" y="13718"/>
                </a:lnTo>
                <a:lnTo>
                  <a:pt x="14955" y="1055"/>
                </a:lnTo>
                <a:lnTo>
                  <a:pt x="20246" y="12866"/>
                </a:lnTo>
                <a:lnTo>
                  <a:pt x="21643" y="0"/>
                </a:lnTo>
                <a:lnTo>
                  <a:pt x="23043" y="12866"/>
                </a:lnTo>
                <a:lnTo>
                  <a:pt x="28331" y="1055"/>
                </a:lnTo>
                <a:lnTo>
                  <a:pt x="25672" y="13718"/>
                </a:lnTo>
                <a:lnTo>
                  <a:pt x="34370" y="4133"/>
                </a:lnTo>
                <a:lnTo>
                  <a:pt x="27924" y="15356"/>
                </a:lnTo>
                <a:lnTo>
                  <a:pt x="39152" y="8915"/>
                </a:lnTo>
                <a:lnTo>
                  <a:pt x="29567" y="17609"/>
                </a:lnTo>
                <a:lnTo>
                  <a:pt x="42230" y="14954"/>
                </a:lnTo>
                <a:lnTo>
                  <a:pt x="30419" y="20242"/>
                </a:lnTo>
                <a:close/>
              </a:path>
            </a:pathLst>
          </a:custGeom>
          <a:noFill/>
          <a:ln w="19050" cap="flat" cmpd="sng">
            <a:solidFill>
              <a:schemeClr val="dk1"/>
            </a:solidFill>
            <a:prstDash val="solid"/>
            <a:miter lim="43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1pPr>
            <a:lvl2pPr lvl="1"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2pPr>
            <a:lvl3pPr lvl="2"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3pPr>
            <a:lvl4pPr lvl="3"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4pPr>
            <a:lvl5pPr lvl="4"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5pPr>
            <a:lvl6pPr lvl="5"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6pPr>
            <a:lvl7pPr lvl="6"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7pPr>
            <a:lvl8pPr lvl="7"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8pPr>
            <a:lvl9pPr lvl="8" algn="ctr"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8" r:id="rId6"/>
    <p:sldLayoutId id="2147483659" r:id="rId7"/>
    <p:sldLayoutId id="2147483662" r:id="rId8"/>
    <p:sldLayoutId id="2147483669" r:id="rId9"/>
    <p:sldLayoutId id="2147483672"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nnieliug/Microsoft-Movie-Analysis.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1"/>
        <p:cNvGrpSpPr/>
        <p:nvPr/>
      </p:nvGrpSpPr>
      <p:grpSpPr>
        <a:xfrm>
          <a:off x="0" y="0"/>
          <a:ext cx="0" cy="0"/>
          <a:chOff x="0" y="0"/>
          <a:chExt cx="0" cy="0"/>
        </a:xfrm>
      </p:grpSpPr>
      <p:sp>
        <p:nvSpPr>
          <p:cNvPr id="612" name="Google Shape;612;p34"/>
          <p:cNvSpPr txBox="1">
            <a:spLocks noGrp="1"/>
          </p:cNvSpPr>
          <p:nvPr>
            <p:ph type="ctrTitle"/>
          </p:nvPr>
        </p:nvSpPr>
        <p:spPr>
          <a:xfrm>
            <a:off x="2006078" y="1708050"/>
            <a:ext cx="5561100" cy="172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MICROSOFT</a:t>
            </a:r>
            <a:br>
              <a:rPr lang="en" dirty="0"/>
            </a:br>
            <a:r>
              <a:rPr lang="en" dirty="0"/>
              <a:t>MOVIE</a:t>
            </a:r>
            <a:br>
              <a:rPr lang="en" dirty="0"/>
            </a:br>
            <a:r>
              <a:rPr lang="en" dirty="0"/>
              <a:t>ANALYSIS</a:t>
            </a:r>
            <a:endParaRPr dirty="0"/>
          </a:p>
        </p:txBody>
      </p:sp>
      <p:sp>
        <p:nvSpPr>
          <p:cNvPr id="613" name="Google Shape;613;p34"/>
          <p:cNvSpPr txBox="1">
            <a:spLocks noGrp="1"/>
          </p:cNvSpPr>
          <p:nvPr>
            <p:ph type="subTitle" idx="1"/>
          </p:nvPr>
        </p:nvSpPr>
        <p:spPr>
          <a:xfrm>
            <a:off x="1999500" y="3778805"/>
            <a:ext cx="5561100" cy="4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Breaking into the movie industry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pic>
        <p:nvPicPr>
          <p:cNvPr id="1181" name="Google Shape;1181;p60"/>
          <p:cNvPicPr preferRelativeResize="0"/>
          <p:nvPr/>
        </p:nvPicPr>
        <p:blipFill rotWithShape="1">
          <a:blip r:embed="rId3">
            <a:alphaModFix amt="88000"/>
          </a:blip>
          <a:srcRect l="14055" t="10598" r="239" b="21979"/>
          <a:stretch/>
        </p:blipFill>
        <p:spPr>
          <a:xfrm>
            <a:off x="466000" y="474300"/>
            <a:ext cx="3552900" cy="4194900"/>
          </a:xfrm>
          <a:prstGeom prst="roundRect">
            <a:avLst>
              <a:gd name="adj" fmla="val 3475"/>
            </a:avLst>
          </a:prstGeom>
          <a:noFill/>
          <a:ln>
            <a:noFill/>
          </a:ln>
        </p:spPr>
      </p:pic>
      <p:sp>
        <p:nvSpPr>
          <p:cNvPr id="1182" name="Google Shape;1182;p60"/>
          <p:cNvSpPr txBox="1">
            <a:spLocks noGrp="1"/>
          </p:cNvSpPr>
          <p:nvPr>
            <p:ph type="title"/>
          </p:nvPr>
        </p:nvSpPr>
        <p:spPr>
          <a:xfrm>
            <a:off x="4279894" y="474300"/>
            <a:ext cx="22128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83" name="Google Shape;1183;p60"/>
          <p:cNvSpPr txBox="1">
            <a:spLocks noGrp="1"/>
          </p:cNvSpPr>
          <p:nvPr>
            <p:ph type="body" idx="3"/>
          </p:nvPr>
        </p:nvSpPr>
        <p:spPr>
          <a:xfrm>
            <a:off x="4279894" y="1250950"/>
            <a:ext cx="4070356" cy="3225800"/>
          </a:xfrm>
          <a:prstGeom prst="rect">
            <a:avLst/>
          </a:prstGeom>
        </p:spPr>
        <p:txBody>
          <a:bodyPr spcFirstLastPara="1" wrap="square" lIns="91425" tIns="91425" rIns="91425" bIns="91425" anchor="t" anchorCtr="0">
            <a:noAutofit/>
          </a:bodyPr>
          <a:lstStyle/>
          <a:p>
            <a:pPr marL="274320" lvl="0" indent="-232409" algn="l" rtl="0">
              <a:spcBef>
                <a:spcPts val="0"/>
              </a:spcBef>
              <a:spcAft>
                <a:spcPts val="0"/>
              </a:spcAft>
              <a:buSzPts val="1500"/>
              <a:buChar char="●"/>
            </a:pPr>
            <a:r>
              <a:rPr lang="en-AU" b="1" dirty="0"/>
              <a:t>Recommendation 1:</a:t>
            </a:r>
            <a:br>
              <a:rPr lang="en-AU" dirty="0"/>
            </a:br>
            <a:br>
              <a:rPr lang="en-AU" dirty="0"/>
            </a:br>
            <a:r>
              <a:rPr lang="en-AU" dirty="0"/>
              <a:t>Produce drama, comedy and/or action movies.</a:t>
            </a:r>
          </a:p>
          <a:p>
            <a:pPr marL="274320" lvl="0" indent="-232409" algn="l" rtl="0">
              <a:spcBef>
                <a:spcPts val="0"/>
              </a:spcBef>
              <a:spcAft>
                <a:spcPts val="0"/>
              </a:spcAft>
              <a:buSzPts val="1500"/>
              <a:buChar char="●"/>
            </a:pPr>
            <a:endParaRPr lang="en-AU" dirty="0"/>
          </a:p>
          <a:p>
            <a:pPr marL="274320" lvl="0" indent="-232409" algn="l" rtl="0">
              <a:spcBef>
                <a:spcPts val="0"/>
              </a:spcBef>
              <a:spcAft>
                <a:spcPts val="0"/>
              </a:spcAft>
              <a:buSzPts val="1500"/>
              <a:buChar char="●"/>
            </a:pPr>
            <a:r>
              <a:rPr lang="en-AU" b="1" dirty="0"/>
              <a:t>Recommendation 2:</a:t>
            </a:r>
            <a:br>
              <a:rPr lang="en-AU" dirty="0"/>
            </a:br>
            <a:br>
              <a:rPr lang="en-AU" dirty="0"/>
            </a:br>
            <a:r>
              <a:rPr lang="en-AU" dirty="0"/>
              <a:t>Release movies between May and July and November.</a:t>
            </a:r>
          </a:p>
          <a:p>
            <a:pPr marL="274320" lvl="0" indent="-232409" algn="l" rtl="0">
              <a:spcBef>
                <a:spcPts val="0"/>
              </a:spcBef>
              <a:spcAft>
                <a:spcPts val="0"/>
              </a:spcAft>
              <a:buSzPts val="1500"/>
              <a:buChar char="●"/>
            </a:pPr>
            <a:endParaRPr lang="en-AU" dirty="0"/>
          </a:p>
          <a:p>
            <a:pPr marL="274320" lvl="0" indent="-232409" algn="l" rtl="0">
              <a:spcBef>
                <a:spcPts val="0"/>
              </a:spcBef>
              <a:spcAft>
                <a:spcPts val="0"/>
              </a:spcAft>
              <a:buSzPts val="1500"/>
              <a:buChar char="●"/>
            </a:pPr>
            <a:r>
              <a:rPr lang="en-AU" b="1" dirty="0"/>
              <a:t>Recommendation 3:</a:t>
            </a:r>
            <a:br>
              <a:rPr lang="en-AU" dirty="0"/>
            </a:br>
            <a:br>
              <a:rPr lang="en-AU" dirty="0"/>
            </a:br>
            <a:r>
              <a:rPr lang="en-AU" dirty="0"/>
              <a:t>Increase movie budgets for better ratings.</a:t>
            </a:r>
          </a:p>
          <a:p>
            <a:pPr marL="274320" lvl="0" indent="-232409" algn="l" rtl="0">
              <a:spcBef>
                <a:spcPts val="0"/>
              </a:spcBef>
              <a:spcAft>
                <a:spcPts val="0"/>
              </a:spcAft>
              <a:buSzPts val="15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5"/>
          <p:cNvSpPr txBox="1">
            <a:spLocks noGrp="1"/>
          </p:cNvSpPr>
          <p:nvPr>
            <p:ph type="title"/>
          </p:nvPr>
        </p:nvSpPr>
        <p:spPr>
          <a:xfrm>
            <a:off x="720000" y="1710697"/>
            <a:ext cx="21375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i="1" dirty="0"/>
              <a:t>Next steps</a:t>
            </a:r>
            <a:endParaRPr sz="1800" i="1" dirty="0"/>
          </a:p>
        </p:txBody>
      </p:sp>
      <p:sp>
        <p:nvSpPr>
          <p:cNvPr id="620" name="Google Shape;620;p35"/>
          <p:cNvSpPr txBox="1">
            <a:spLocks noGrp="1"/>
          </p:cNvSpPr>
          <p:nvPr>
            <p:ph type="body" idx="1"/>
          </p:nvPr>
        </p:nvSpPr>
        <p:spPr>
          <a:xfrm>
            <a:off x="720000" y="2209799"/>
            <a:ext cx="7704000" cy="10372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dirty="0"/>
              <a:t>There could be other variables that Microsoft may be interested in understanding to better establish the types of movies to produce. For instance, assessing localized data, or determining which types of studio and production teams are likely to produce greater success than others. Further analysis could yield additional insights to better understand what drove these results. </a:t>
            </a:r>
            <a:endParaRPr dirty="0"/>
          </a:p>
        </p:txBody>
      </p:sp>
    </p:spTree>
    <p:extLst>
      <p:ext uri="{BB962C8B-B14F-4D97-AF65-F5344CB8AC3E}">
        <p14:creationId xmlns:p14="http://schemas.microsoft.com/office/powerpoint/2010/main" val="339882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5" name="Google Shape;655;p37"/>
          <p:cNvSpPr txBox="1">
            <a:spLocks noGrp="1"/>
          </p:cNvSpPr>
          <p:nvPr>
            <p:ph type="title"/>
          </p:nvPr>
        </p:nvSpPr>
        <p:spPr>
          <a:xfrm>
            <a:off x="2001875" y="1192875"/>
            <a:ext cx="5502300" cy="8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658" name="Google Shape;658;p37"/>
          <p:cNvSpPr/>
          <p:nvPr/>
        </p:nvSpPr>
        <p:spPr>
          <a:xfrm rot="5400000">
            <a:off x="3253601" y="917883"/>
            <a:ext cx="98248" cy="2418231"/>
          </a:xfrm>
          <a:custGeom>
            <a:avLst/>
            <a:gdLst/>
            <a:ahLst/>
            <a:cxnLst/>
            <a:rect l="l" t="t" r="r" b="b"/>
            <a:pathLst>
              <a:path w="2253" h="40928" fill="none" extrusionOk="0">
                <a:moveTo>
                  <a:pt x="1" y="40928"/>
                </a:moveTo>
                <a:lnTo>
                  <a:pt x="2252" y="39411"/>
                </a:lnTo>
                <a:lnTo>
                  <a:pt x="1" y="37894"/>
                </a:lnTo>
                <a:lnTo>
                  <a:pt x="2252" y="36377"/>
                </a:lnTo>
                <a:lnTo>
                  <a:pt x="1" y="34860"/>
                </a:lnTo>
                <a:lnTo>
                  <a:pt x="2252" y="33343"/>
                </a:lnTo>
                <a:lnTo>
                  <a:pt x="1" y="31827"/>
                </a:lnTo>
                <a:lnTo>
                  <a:pt x="2252" y="30319"/>
                </a:lnTo>
                <a:lnTo>
                  <a:pt x="1" y="28802"/>
                </a:lnTo>
                <a:lnTo>
                  <a:pt x="2252" y="27285"/>
                </a:lnTo>
                <a:lnTo>
                  <a:pt x="1" y="25769"/>
                </a:lnTo>
                <a:lnTo>
                  <a:pt x="2252" y="24252"/>
                </a:lnTo>
                <a:lnTo>
                  <a:pt x="1" y="22744"/>
                </a:lnTo>
                <a:lnTo>
                  <a:pt x="2252" y="21228"/>
                </a:lnTo>
                <a:lnTo>
                  <a:pt x="1" y="19711"/>
                </a:lnTo>
                <a:lnTo>
                  <a:pt x="2252" y="18194"/>
                </a:lnTo>
                <a:lnTo>
                  <a:pt x="1" y="16677"/>
                </a:lnTo>
                <a:lnTo>
                  <a:pt x="2252" y="15160"/>
                </a:lnTo>
                <a:lnTo>
                  <a:pt x="1" y="13643"/>
                </a:lnTo>
                <a:lnTo>
                  <a:pt x="2252" y="12136"/>
                </a:lnTo>
                <a:lnTo>
                  <a:pt x="1" y="10619"/>
                </a:lnTo>
                <a:lnTo>
                  <a:pt x="2252" y="9102"/>
                </a:lnTo>
                <a:lnTo>
                  <a:pt x="1" y="7585"/>
                </a:lnTo>
                <a:lnTo>
                  <a:pt x="2252" y="6068"/>
                </a:lnTo>
                <a:lnTo>
                  <a:pt x="1" y="4551"/>
                </a:lnTo>
                <a:lnTo>
                  <a:pt x="2252" y="3034"/>
                </a:lnTo>
                <a:lnTo>
                  <a:pt x="1" y="1517"/>
                </a:lnTo>
                <a:lnTo>
                  <a:pt x="2252" y="0"/>
                </a:lnTo>
              </a:path>
            </a:pathLst>
          </a:custGeom>
          <a:noFill/>
          <a:ln w="19050" cap="flat" cmpd="sng">
            <a:solidFill>
              <a:schemeClr val="lt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2;p61">
            <a:extLst>
              <a:ext uri="{FF2B5EF4-FFF2-40B4-BE49-F238E27FC236}">
                <a16:creationId xmlns:a16="http://schemas.microsoft.com/office/drawing/2014/main" id="{24D915BB-18A8-4338-94EB-15D57AA7C748}"/>
              </a:ext>
            </a:extLst>
          </p:cNvPr>
          <p:cNvSpPr txBox="1">
            <a:spLocks/>
          </p:cNvSpPr>
          <p:nvPr/>
        </p:nvSpPr>
        <p:spPr>
          <a:xfrm>
            <a:off x="2093609" y="2705100"/>
            <a:ext cx="6123291" cy="14922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None/>
              <a:defRPr sz="1800" b="0" i="0" u="none" strike="noStrike" cap="none">
                <a:solidFill>
                  <a:schemeClr val="lt1"/>
                </a:solidFill>
                <a:latin typeface="Lato"/>
                <a:ea typeface="Lato"/>
                <a:cs typeface="Lato"/>
                <a:sym typeface="Lato"/>
              </a:defRPr>
            </a:lvl9pPr>
          </a:lstStyle>
          <a:p>
            <a:pPr marL="0" indent="0"/>
            <a:r>
              <a:rPr lang="en-GB" sz="1400" dirty="0"/>
              <a:t>annieliu@yahoo.com</a:t>
            </a:r>
          </a:p>
          <a:p>
            <a:pPr marL="0" indent="0"/>
            <a:endParaRPr lang="en-GB" sz="1400" dirty="0">
              <a:solidFill>
                <a:schemeClr val="bg1"/>
              </a:solidFill>
              <a:hlinkClick r:id="rId3">
                <a:extLst>
                  <a:ext uri="{A12FA001-AC4F-418D-AE19-62706E023703}">
                    <ahyp:hlinkClr xmlns:ahyp="http://schemas.microsoft.com/office/drawing/2018/hyperlinkcolor" val="tx"/>
                  </a:ext>
                </a:extLst>
              </a:hlinkClick>
            </a:endParaRPr>
          </a:p>
          <a:p>
            <a:pPr marL="0" indent="0"/>
            <a:r>
              <a:rPr lang="en-GB" sz="1400" dirty="0">
                <a:solidFill>
                  <a:schemeClr val="bg1"/>
                </a:solidFill>
                <a:hlinkClick r:id="rId3">
                  <a:extLst>
                    <a:ext uri="{A12FA001-AC4F-418D-AE19-62706E023703}">
                      <ahyp:hlinkClr xmlns:ahyp="http://schemas.microsoft.com/office/drawing/2018/hyperlinkcolor" val="tx"/>
                    </a:ext>
                  </a:extLst>
                </a:hlinkClick>
              </a:rPr>
              <a:t>https://github.com/annieliug/Microsoft-Movie-Analysis.git</a:t>
            </a:r>
            <a:endParaRPr lang="en-GB" sz="1400" dirty="0">
              <a:solidFill>
                <a:schemeClr val="bg1"/>
              </a:solidFill>
            </a:endParaRPr>
          </a:p>
          <a:p>
            <a:pPr marL="0" indent="0"/>
            <a:endParaRPr lang="en-GB" sz="1400" dirty="0"/>
          </a:p>
          <a:p>
            <a:pPr marL="0" indent="0"/>
            <a:r>
              <a:rPr lang="en-GB" sz="1400" dirty="0"/>
              <a:t>linkedin.com/in/</a:t>
            </a:r>
            <a:r>
              <a:rPr lang="en-GB" sz="1400" dirty="0" err="1"/>
              <a:t>annieliu-lumi</a:t>
            </a:r>
            <a:r>
              <a:rPr lang="en-GB" sz="1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5"/>
          <p:cNvSpPr txBox="1">
            <a:spLocks noGrp="1"/>
          </p:cNvSpPr>
          <p:nvPr>
            <p:ph type="title"/>
          </p:nvPr>
        </p:nvSpPr>
        <p:spPr>
          <a:xfrm>
            <a:off x="720000" y="1378200"/>
            <a:ext cx="578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620" name="Google Shape;620;p35"/>
          <p:cNvSpPr txBox="1">
            <a:spLocks noGrp="1"/>
          </p:cNvSpPr>
          <p:nvPr>
            <p:ph type="body" idx="1"/>
          </p:nvPr>
        </p:nvSpPr>
        <p:spPr>
          <a:xfrm>
            <a:off x="720000" y="1896497"/>
            <a:ext cx="7704000" cy="13505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AU" dirty="0"/>
          </a:p>
          <a:p>
            <a:pPr marL="0" lvl="0" indent="0" algn="l" rtl="0">
              <a:spcBef>
                <a:spcPts val="0"/>
              </a:spcBef>
              <a:spcAft>
                <a:spcPts val="0"/>
              </a:spcAft>
              <a:buNone/>
            </a:pPr>
            <a:r>
              <a:rPr lang="en-AU" dirty="0"/>
              <a:t>We analysed movie genre, profitability, budget and ratings to assess the types of movies which could bring greatest success to Microsoft. </a:t>
            </a:r>
            <a:br>
              <a:rPr lang="en-AU" dirty="0"/>
            </a:br>
            <a:endParaRPr lang="en-AU" dirty="0"/>
          </a:p>
          <a:p>
            <a:pPr marL="0" lvl="0" indent="0" algn="l" rtl="0">
              <a:spcBef>
                <a:spcPts val="0"/>
              </a:spcBef>
              <a:spcAft>
                <a:spcPts val="0"/>
              </a:spcAft>
              <a:buNone/>
            </a:pPr>
            <a:r>
              <a:rPr lang="en-AU" dirty="0"/>
              <a:t>From the analysis we found that drama movies were most commonly produced, followed by comedy and action,</a:t>
            </a:r>
          </a:p>
          <a:p>
            <a:pPr marL="0" lvl="0" indent="0" algn="l" rtl="0">
              <a:spcBef>
                <a:spcPts val="0"/>
              </a:spcBef>
              <a:spcAft>
                <a:spcPts val="0"/>
              </a:spcAft>
              <a:buNone/>
            </a:pPr>
            <a:r>
              <a:rPr lang="en-AU" dirty="0"/>
              <a:t>releasing movies during mid-year and November yield highest profits and higher budgets drive ratings.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36"/>
          <p:cNvSpPr/>
          <p:nvPr/>
        </p:nvSpPr>
        <p:spPr>
          <a:xfrm>
            <a:off x="4765322" y="1401564"/>
            <a:ext cx="807300" cy="807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765322" y="2525376"/>
            <a:ext cx="807300" cy="807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825072" y="3649188"/>
            <a:ext cx="807300" cy="807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825072" y="1401564"/>
            <a:ext cx="807300" cy="807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825072" y="2525376"/>
            <a:ext cx="807300" cy="807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txBox="1">
            <a:spLocks noGrp="1"/>
          </p:cNvSpPr>
          <p:nvPr>
            <p:ph type="subTitle" idx="1"/>
          </p:nvPr>
        </p:nvSpPr>
        <p:spPr>
          <a:xfrm>
            <a:off x="1728514" y="1357827"/>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Problem</a:t>
            </a:r>
            <a:endParaRPr dirty="0"/>
          </a:p>
        </p:txBody>
      </p:sp>
      <p:sp>
        <p:nvSpPr>
          <p:cNvPr id="632" name="Google Shape;632;p36"/>
          <p:cNvSpPr txBox="1">
            <a:spLocks noGrp="1"/>
          </p:cNvSpPr>
          <p:nvPr>
            <p:ph type="subTitle" idx="2"/>
          </p:nvPr>
        </p:nvSpPr>
        <p:spPr>
          <a:xfrm>
            <a:off x="1728514" y="1673149"/>
            <a:ext cx="26415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 and approach</a:t>
            </a:r>
            <a:endParaRPr dirty="0"/>
          </a:p>
        </p:txBody>
      </p:sp>
      <p:sp>
        <p:nvSpPr>
          <p:cNvPr id="633" name="Google Shape;633;p36"/>
          <p:cNvSpPr txBox="1">
            <a:spLocks noGrp="1"/>
          </p:cNvSpPr>
          <p:nvPr>
            <p:ph type="title" idx="6"/>
          </p:nvPr>
        </p:nvSpPr>
        <p:spPr>
          <a:xfrm>
            <a:off x="4784972" y="1541508"/>
            <a:ext cx="768000" cy="527400"/>
          </a:xfrm>
          <a:prstGeom prst="rect">
            <a:avLst/>
          </a:prstGeom>
        </p:spPr>
        <p:txBody>
          <a:bodyPr spcFirstLastPara="1" wrap="square" lIns="91425" tIns="146300" rIns="91425" bIns="91425" anchor="ctr" anchorCtr="0">
            <a:noAutofit/>
          </a:bodyPr>
          <a:lstStyle/>
          <a:p>
            <a:pPr marL="0" lvl="0" indent="0" algn="ctr" rtl="0">
              <a:spcBef>
                <a:spcPts val="0"/>
              </a:spcBef>
              <a:spcAft>
                <a:spcPts val="0"/>
              </a:spcAft>
              <a:buNone/>
            </a:pPr>
            <a:r>
              <a:rPr lang="en"/>
              <a:t>04</a:t>
            </a:r>
            <a:endParaRPr/>
          </a:p>
        </p:txBody>
      </p:sp>
      <p:sp>
        <p:nvSpPr>
          <p:cNvPr id="634" name="Google Shape;634;p36"/>
          <p:cNvSpPr txBox="1">
            <a:spLocks noGrp="1"/>
          </p:cNvSpPr>
          <p:nvPr>
            <p:ph type="title" idx="9"/>
          </p:nvPr>
        </p:nvSpPr>
        <p:spPr>
          <a:xfrm>
            <a:off x="720000" y="463800"/>
            <a:ext cx="578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636" name="Google Shape;636;p36"/>
          <p:cNvSpPr txBox="1">
            <a:spLocks noGrp="1"/>
          </p:cNvSpPr>
          <p:nvPr>
            <p:ph type="title" idx="3"/>
          </p:nvPr>
        </p:nvSpPr>
        <p:spPr>
          <a:xfrm>
            <a:off x="844722" y="3789132"/>
            <a:ext cx="768000" cy="527400"/>
          </a:xfrm>
          <a:prstGeom prst="rect">
            <a:avLst/>
          </a:prstGeom>
        </p:spPr>
        <p:txBody>
          <a:bodyPr spcFirstLastPara="1" wrap="square" lIns="91425" tIns="146300" rIns="91425" bIns="91425" anchor="ctr" anchorCtr="0">
            <a:noAutofit/>
          </a:bodyPr>
          <a:lstStyle/>
          <a:p>
            <a:pPr marL="0" lvl="0" indent="0" algn="ctr" rtl="0">
              <a:spcBef>
                <a:spcPts val="0"/>
              </a:spcBef>
              <a:spcAft>
                <a:spcPts val="0"/>
              </a:spcAft>
              <a:buNone/>
            </a:pPr>
            <a:r>
              <a:rPr lang="en"/>
              <a:t>03</a:t>
            </a:r>
            <a:endParaRPr/>
          </a:p>
        </p:txBody>
      </p:sp>
      <p:sp>
        <p:nvSpPr>
          <p:cNvPr id="637" name="Google Shape;637;p36"/>
          <p:cNvSpPr txBox="1">
            <a:spLocks noGrp="1"/>
          </p:cNvSpPr>
          <p:nvPr>
            <p:ph type="subTitle" idx="4"/>
          </p:nvPr>
        </p:nvSpPr>
        <p:spPr>
          <a:xfrm>
            <a:off x="1728514" y="3605451"/>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Methods</a:t>
            </a:r>
            <a:endParaRPr dirty="0"/>
          </a:p>
        </p:txBody>
      </p:sp>
      <p:sp>
        <p:nvSpPr>
          <p:cNvPr id="638" name="Google Shape;638;p36"/>
          <p:cNvSpPr txBox="1">
            <a:spLocks noGrp="1"/>
          </p:cNvSpPr>
          <p:nvPr>
            <p:ph type="subTitle" idx="5"/>
          </p:nvPr>
        </p:nvSpPr>
        <p:spPr>
          <a:xfrm>
            <a:off x="1728514" y="3920773"/>
            <a:ext cx="26415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Preparation, analysis and modeling data</a:t>
            </a:r>
            <a:endParaRPr dirty="0"/>
          </a:p>
        </p:txBody>
      </p:sp>
      <p:sp>
        <p:nvSpPr>
          <p:cNvPr id="639" name="Google Shape;639;p36"/>
          <p:cNvSpPr txBox="1">
            <a:spLocks noGrp="1"/>
          </p:cNvSpPr>
          <p:nvPr>
            <p:ph type="subTitle" idx="7"/>
          </p:nvPr>
        </p:nvSpPr>
        <p:spPr>
          <a:xfrm>
            <a:off x="5668760" y="1357832"/>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
        <p:nvSpPr>
          <p:cNvPr id="640" name="Google Shape;640;p36"/>
          <p:cNvSpPr txBox="1">
            <a:spLocks noGrp="1"/>
          </p:cNvSpPr>
          <p:nvPr>
            <p:ph type="subTitle" idx="8"/>
          </p:nvPr>
        </p:nvSpPr>
        <p:spPr>
          <a:xfrm>
            <a:off x="5668760" y="1673149"/>
            <a:ext cx="26415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Interpretation of results from visualisations.</a:t>
            </a:r>
            <a:endParaRPr dirty="0"/>
          </a:p>
        </p:txBody>
      </p:sp>
      <p:sp>
        <p:nvSpPr>
          <p:cNvPr id="643" name="Google Shape;643;p36"/>
          <p:cNvSpPr txBox="1">
            <a:spLocks noGrp="1"/>
          </p:cNvSpPr>
          <p:nvPr>
            <p:ph type="title" idx="16"/>
          </p:nvPr>
        </p:nvSpPr>
        <p:spPr>
          <a:xfrm>
            <a:off x="844722" y="2665320"/>
            <a:ext cx="768000" cy="527400"/>
          </a:xfrm>
          <a:prstGeom prst="rect">
            <a:avLst/>
          </a:prstGeom>
        </p:spPr>
        <p:txBody>
          <a:bodyPr spcFirstLastPara="1" wrap="square" lIns="91425" tIns="146300" rIns="91425" bIns="91425" anchor="ctr" anchorCtr="0">
            <a:noAutofit/>
          </a:bodyPr>
          <a:lstStyle/>
          <a:p>
            <a:pPr marL="0" lvl="0" indent="0" algn="ctr" rtl="0">
              <a:spcBef>
                <a:spcPts val="0"/>
              </a:spcBef>
              <a:spcAft>
                <a:spcPts val="0"/>
              </a:spcAft>
              <a:buNone/>
            </a:pPr>
            <a:r>
              <a:rPr lang="en"/>
              <a:t>02</a:t>
            </a:r>
            <a:endParaRPr/>
          </a:p>
        </p:txBody>
      </p:sp>
      <p:sp>
        <p:nvSpPr>
          <p:cNvPr id="644" name="Google Shape;644;p36"/>
          <p:cNvSpPr txBox="1">
            <a:spLocks noGrp="1"/>
          </p:cNvSpPr>
          <p:nvPr>
            <p:ph type="subTitle" idx="17"/>
          </p:nvPr>
        </p:nvSpPr>
        <p:spPr>
          <a:xfrm>
            <a:off x="1728514" y="2481639"/>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645" name="Google Shape;645;p36"/>
          <p:cNvSpPr txBox="1">
            <a:spLocks noGrp="1"/>
          </p:cNvSpPr>
          <p:nvPr>
            <p:ph type="subTitle" idx="18"/>
          </p:nvPr>
        </p:nvSpPr>
        <p:spPr>
          <a:xfrm>
            <a:off x="1728514" y="2796961"/>
            <a:ext cx="26415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adopted in analysis</a:t>
            </a:r>
            <a:endParaRPr dirty="0"/>
          </a:p>
        </p:txBody>
      </p:sp>
      <p:sp>
        <p:nvSpPr>
          <p:cNvPr id="646" name="Google Shape;646;p36"/>
          <p:cNvSpPr txBox="1">
            <a:spLocks noGrp="1"/>
          </p:cNvSpPr>
          <p:nvPr>
            <p:ph type="title" idx="19"/>
          </p:nvPr>
        </p:nvSpPr>
        <p:spPr>
          <a:xfrm>
            <a:off x="4784972" y="2665320"/>
            <a:ext cx="768000" cy="527400"/>
          </a:xfrm>
          <a:prstGeom prst="rect">
            <a:avLst/>
          </a:prstGeom>
        </p:spPr>
        <p:txBody>
          <a:bodyPr spcFirstLastPara="1" wrap="square" lIns="91425" tIns="146300" rIns="91425" bIns="91425" anchor="ctr" anchorCtr="0">
            <a:noAutofit/>
          </a:bodyPr>
          <a:lstStyle/>
          <a:p>
            <a:pPr marL="0" lvl="0" indent="0" algn="ctr" rtl="0">
              <a:spcBef>
                <a:spcPts val="0"/>
              </a:spcBef>
              <a:spcAft>
                <a:spcPts val="0"/>
              </a:spcAft>
              <a:buNone/>
            </a:pPr>
            <a:r>
              <a:rPr lang="en"/>
              <a:t>05</a:t>
            </a:r>
            <a:endParaRPr/>
          </a:p>
        </p:txBody>
      </p:sp>
      <p:sp>
        <p:nvSpPr>
          <p:cNvPr id="647" name="Google Shape;647;p36"/>
          <p:cNvSpPr txBox="1">
            <a:spLocks noGrp="1"/>
          </p:cNvSpPr>
          <p:nvPr>
            <p:ph type="subTitle" idx="20"/>
          </p:nvPr>
        </p:nvSpPr>
        <p:spPr>
          <a:xfrm>
            <a:off x="5668760" y="2481639"/>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648" name="Google Shape;648;p36"/>
          <p:cNvSpPr txBox="1">
            <a:spLocks noGrp="1"/>
          </p:cNvSpPr>
          <p:nvPr>
            <p:ph type="subTitle" idx="21"/>
          </p:nvPr>
        </p:nvSpPr>
        <p:spPr>
          <a:xfrm>
            <a:off x="5668760" y="2796961"/>
            <a:ext cx="26415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Recommendations</a:t>
            </a:r>
            <a:endParaRPr dirty="0"/>
          </a:p>
        </p:txBody>
      </p:sp>
      <p:sp>
        <p:nvSpPr>
          <p:cNvPr id="649" name="Google Shape;649;p36"/>
          <p:cNvSpPr txBox="1">
            <a:spLocks noGrp="1"/>
          </p:cNvSpPr>
          <p:nvPr>
            <p:ph type="title"/>
          </p:nvPr>
        </p:nvSpPr>
        <p:spPr>
          <a:xfrm>
            <a:off x="844722" y="1541508"/>
            <a:ext cx="768000" cy="527400"/>
          </a:xfrm>
          <a:prstGeom prst="rect">
            <a:avLst/>
          </a:prstGeom>
        </p:spPr>
        <p:txBody>
          <a:bodyPr spcFirstLastPara="1" wrap="square" lIns="91425" tIns="146300"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2"/>
        <p:cNvGrpSpPr/>
        <p:nvPr/>
      </p:nvGrpSpPr>
      <p:grpSpPr>
        <a:xfrm>
          <a:off x="0" y="0"/>
          <a:ext cx="0" cy="0"/>
          <a:chOff x="0" y="0"/>
          <a:chExt cx="0" cy="0"/>
        </a:xfrm>
      </p:grpSpPr>
      <p:sp>
        <p:nvSpPr>
          <p:cNvPr id="946" name="Google Shape;946;p53"/>
          <p:cNvSpPr txBox="1">
            <a:spLocks noGrp="1"/>
          </p:cNvSpPr>
          <p:nvPr>
            <p:ph type="title"/>
          </p:nvPr>
        </p:nvSpPr>
        <p:spPr>
          <a:xfrm>
            <a:off x="5928084" y="784575"/>
            <a:ext cx="2418300" cy="3584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t>BUSINESS PROBLEM</a:t>
            </a:r>
            <a:endParaRPr sz="2400" dirty="0"/>
          </a:p>
        </p:txBody>
      </p:sp>
      <p:sp>
        <p:nvSpPr>
          <p:cNvPr id="2" name="TextBox 1">
            <a:extLst>
              <a:ext uri="{FF2B5EF4-FFF2-40B4-BE49-F238E27FC236}">
                <a16:creationId xmlns:a16="http://schemas.microsoft.com/office/drawing/2014/main" id="{4BD73B79-89ED-4C3F-9048-3937319C11C1}"/>
              </a:ext>
            </a:extLst>
          </p:cNvPr>
          <p:cNvSpPr txBox="1"/>
          <p:nvPr/>
        </p:nvSpPr>
        <p:spPr>
          <a:xfrm>
            <a:off x="6070442" y="1676400"/>
            <a:ext cx="2703016" cy="1384995"/>
          </a:xfrm>
          <a:prstGeom prst="rect">
            <a:avLst/>
          </a:prstGeom>
          <a:noFill/>
        </p:spPr>
        <p:txBody>
          <a:bodyPr wrap="square" rtlCol="0">
            <a:spAutoFit/>
          </a:bodyPr>
          <a:lstStyle/>
          <a:p>
            <a:r>
              <a:rPr lang="en-AU" dirty="0"/>
              <a:t>Breaking into the movie industry. </a:t>
            </a:r>
          </a:p>
          <a:p>
            <a:endParaRPr lang="en-AU" dirty="0"/>
          </a:p>
          <a:p>
            <a:r>
              <a:rPr lang="en-AU" dirty="0"/>
              <a:t>What movies to produce?</a:t>
            </a:r>
          </a:p>
          <a:p>
            <a:endParaRPr lang="en-AU" dirty="0"/>
          </a:p>
          <a:p>
            <a:r>
              <a:rPr lang="en-AU" dirty="0"/>
              <a:t>Attributes to consider:</a:t>
            </a:r>
          </a:p>
        </p:txBody>
      </p:sp>
      <p:sp>
        <p:nvSpPr>
          <p:cNvPr id="7" name="Google Shape;730;p43">
            <a:extLst>
              <a:ext uri="{FF2B5EF4-FFF2-40B4-BE49-F238E27FC236}">
                <a16:creationId xmlns:a16="http://schemas.microsoft.com/office/drawing/2014/main" id="{DE82FA92-1358-4349-8872-B9671791D3BB}"/>
              </a:ext>
            </a:extLst>
          </p:cNvPr>
          <p:cNvSpPr txBox="1">
            <a:spLocks/>
          </p:cNvSpPr>
          <p:nvPr/>
        </p:nvSpPr>
        <p:spPr>
          <a:xfrm>
            <a:off x="6070442" y="3289995"/>
            <a:ext cx="2568700" cy="13289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23850">
              <a:buSzPts val="1500"/>
              <a:buFont typeface="Arial"/>
              <a:buChar char="●"/>
            </a:pPr>
            <a:r>
              <a:rPr lang="en-GB" dirty="0"/>
              <a:t>Movie Genre</a:t>
            </a:r>
          </a:p>
          <a:p>
            <a:pPr marL="457200" indent="-323850">
              <a:buSzPts val="1500"/>
              <a:buFont typeface="Arial"/>
              <a:buChar char="●"/>
            </a:pPr>
            <a:r>
              <a:rPr lang="en-GB" dirty="0"/>
              <a:t>Profitability</a:t>
            </a:r>
          </a:p>
          <a:p>
            <a:pPr marL="457200" indent="-323850">
              <a:buSzPts val="1500"/>
              <a:buFont typeface="Arial"/>
              <a:buChar char="●"/>
            </a:pPr>
            <a:r>
              <a:rPr lang="en-GB" dirty="0"/>
              <a:t>Budget vs. Ratings</a:t>
            </a:r>
          </a:p>
          <a:p>
            <a:pPr marL="457200" indent="-323850">
              <a:buSzPts val="1500"/>
              <a:buFont typeface="Arial"/>
              <a:buChar char="●"/>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5"/>
          <p:cNvSpPr/>
          <p:nvPr/>
        </p:nvSpPr>
        <p:spPr>
          <a:xfrm>
            <a:off x="820800" y="1792585"/>
            <a:ext cx="1268350" cy="4566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dk1"/>
              </a:solidFill>
              <a:latin typeface="Fredoka One"/>
              <a:ea typeface="Fredoka One"/>
              <a:cs typeface="Fredoka One"/>
              <a:sym typeface="Fredoka One"/>
            </a:endParaRPr>
          </a:p>
        </p:txBody>
      </p:sp>
      <p:sp>
        <p:nvSpPr>
          <p:cNvPr id="771" name="Google Shape;771;p45"/>
          <p:cNvSpPr/>
          <p:nvPr/>
        </p:nvSpPr>
        <p:spPr>
          <a:xfrm>
            <a:off x="957013" y="1929235"/>
            <a:ext cx="183300" cy="18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txBox="1">
            <a:spLocks noGrp="1"/>
          </p:cNvSpPr>
          <p:nvPr>
            <p:ph type="title"/>
          </p:nvPr>
        </p:nvSpPr>
        <p:spPr>
          <a:xfrm>
            <a:off x="472383" y="516012"/>
            <a:ext cx="578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a:t>
            </a:r>
            <a:endParaRPr dirty="0"/>
          </a:p>
        </p:txBody>
      </p:sp>
      <p:sp>
        <p:nvSpPr>
          <p:cNvPr id="776" name="Google Shape;776;p45"/>
          <p:cNvSpPr txBox="1">
            <a:spLocks noGrp="1"/>
          </p:cNvSpPr>
          <p:nvPr>
            <p:ph type="title" idx="4294967295"/>
          </p:nvPr>
        </p:nvSpPr>
        <p:spPr>
          <a:xfrm>
            <a:off x="1185600" y="1810885"/>
            <a:ext cx="1137300" cy="420000"/>
          </a:xfrm>
          <a:prstGeom prst="rect">
            <a:avLst/>
          </a:prstGeom>
        </p:spPr>
        <p:txBody>
          <a:bodyPr spcFirstLastPara="1" wrap="square" lIns="91425" tIns="137150" rIns="91425" bIns="91425" anchor="ctr" anchorCtr="0">
            <a:noAutofit/>
          </a:bodyPr>
          <a:lstStyle/>
          <a:p>
            <a:pPr marL="0" lvl="0" indent="0" algn="l" rtl="0">
              <a:spcBef>
                <a:spcPts val="0"/>
              </a:spcBef>
              <a:spcAft>
                <a:spcPts val="0"/>
              </a:spcAft>
              <a:buNone/>
            </a:pPr>
            <a:r>
              <a:rPr lang="en" sz="2600" dirty="0"/>
              <a:t>IMBD</a:t>
            </a:r>
            <a:endParaRPr sz="2600" dirty="0"/>
          </a:p>
        </p:txBody>
      </p:sp>
      <p:sp>
        <p:nvSpPr>
          <p:cNvPr id="784" name="Google Shape;784;p45"/>
          <p:cNvSpPr/>
          <p:nvPr/>
        </p:nvSpPr>
        <p:spPr>
          <a:xfrm>
            <a:off x="775514" y="3099555"/>
            <a:ext cx="2356576" cy="4566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dk1"/>
              </a:solidFill>
              <a:latin typeface="Fredoka One"/>
              <a:ea typeface="Fredoka One"/>
              <a:cs typeface="Fredoka One"/>
              <a:sym typeface="Fredoka One"/>
            </a:endParaRPr>
          </a:p>
        </p:txBody>
      </p:sp>
      <p:sp>
        <p:nvSpPr>
          <p:cNvPr id="785" name="Google Shape;785;p45"/>
          <p:cNvSpPr/>
          <p:nvPr/>
        </p:nvSpPr>
        <p:spPr>
          <a:xfrm>
            <a:off x="911727" y="3236205"/>
            <a:ext cx="183300" cy="18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txBox="1">
            <a:spLocks noGrp="1"/>
          </p:cNvSpPr>
          <p:nvPr>
            <p:ph type="title" idx="4294967295"/>
          </p:nvPr>
        </p:nvSpPr>
        <p:spPr>
          <a:xfrm>
            <a:off x="1140313" y="3117855"/>
            <a:ext cx="2074325" cy="420000"/>
          </a:xfrm>
          <a:prstGeom prst="rect">
            <a:avLst/>
          </a:prstGeom>
        </p:spPr>
        <p:txBody>
          <a:bodyPr spcFirstLastPara="1" wrap="square" lIns="91425" tIns="137150" rIns="91425" bIns="91425" anchor="ctr" anchorCtr="0">
            <a:noAutofit/>
          </a:bodyPr>
          <a:lstStyle/>
          <a:p>
            <a:pPr marL="0" lvl="0" indent="0" algn="l" rtl="0">
              <a:spcBef>
                <a:spcPts val="0"/>
              </a:spcBef>
              <a:spcAft>
                <a:spcPts val="0"/>
              </a:spcAft>
              <a:buNone/>
            </a:pPr>
            <a:r>
              <a:rPr lang="en" sz="2600" dirty="0"/>
              <a:t>The Numbers</a:t>
            </a:r>
            <a:endParaRPr sz="2600" dirty="0"/>
          </a:p>
        </p:txBody>
      </p:sp>
      <p:sp>
        <p:nvSpPr>
          <p:cNvPr id="794" name="Google Shape;794;p45"/>
          <p:cNvSpPr/>
          <p:nvPr/>
        </p:nvSpPr>
        <p:spPr>
          <a:xfrm>
            <a:off x="472383" y="1283653"/>
            <a:ext cx="98248" cy="3054764"/>
          </a:xfrm>
          <a:custGeom>
            <a:avLst/>
            <a:gdLst/>
            <a:ahLst/>
            <a:cxnLst/>
            <a:rect l="l" t="t" r="r" b="b"/>
            <a:pathLst>
              <a:path w="2253" h="40928" fill="none" extrusionOk="0">
                <a:moveTo>
                  <a:pt x="1" y="40928"/>
                </a:moveTo>
                <a:lnTo>
                  <a:pt x="2252" y="39411"/>
                </a:lnTo>
                <a:lnTo>
                  <a:pt x="1" y="37894"/>
                </a:lnTo>
                <a:lnTo>
                  <a:pt x="2252" y="36377"/>
                </a:lnTo>
                <a:lnTo>
                  <a:pt x="1" y="34860"/>
                </a:lnTo>
                <a:lnTo>
                  <a:pt x="2252" y="33343"/>
                </a:lnTo>
                <a:lnTo>
                  <a:pt x="1" y="31827"/>
                </a:lnTo>
                <a:lnTo>
                  <a:pt x="2252" y="30319"/>
                </a:lnTo>
                <a:lnTo>
                  <a:pt x="1" y="28802"/>
                </a:lnTo>
                <a:lnTo>
                  <a:pt x="2252" y="27285"/>
                </a:lnTo>
                <a:lnTo>
                  <a:pt x="1" y="25769"/>
                </a:lnTo>
                <a:lnTo>
                  <a:pt x="2252" y="24252"/>
                </a:lnTo>
                <a:lnTo>
                  <a:pt x="1" y="22744"/>
                </a:lnTo>
                <a:lnTo>
                  <a:pt x="2252" y="21228"/>
                </a:lnTo>
                <a:lnTo>
                  <a:pt x="1" y="19711"/>
                </a:lnTo>
                <a:lnTo>
                  <a:pt x="2252" y="18194"/>
                </a:lnTo>
                <a:lnTo>
                  <a:pt x="1" y="16677"/>
                </a:lnTo>
                <a:lnTo>
                  <a:pt x="2252" y="15160"/>
                </a:lnTo>
                <a:lnTo>
                  <a:pt x="1" y="13643"/>
                </a:lnTo>
                <a:lnTo>
                  <a:pt x="2252" y="12136"/>
                </a:lnTo>
                <a:lnTo>
                  <a:pt x="1" y="10619"/>
                </a:lnTo>
                <a:lnTo>
                  <a:pt x="2252" y="9102"/>
                </a:lnTo>
                <a:lnTo>
                  <a:pt x="1" y="7585"/>
                </a:lnTo>
                <a:lnTo>
                  <a:pt x="2252" y="6068"/>
                </a:lnTo>
                <a:lnTo>
                  <a:pt x="1" y="4551"/>
                </a:lnTo>
                <a:lnTo>
                  <a:pt x="2252" y="3034"/>
                </a:lnTo>
                <a:lnTo>
                  <a:pt x="1" y="1517"/>
                </a:lnTo>
                <a:lnTo>
                  <a:pt x="2252" y="0"/>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B3B5D33-DB72-4596-8602-836FC8940BCF}"/>
              </a:ext>
            </a:extLst>
          </p:cNvPr>
          <p:cNvSpPr txBox="1"/>
          <p:nvPr/>
        </p:nvSpPr>
        <p:spPr>
          <a:xfrm>
            <a:off x="3419521" y="1866996"/>
            <a:ext cx="5343479" cy="307777"/>
          </a:xfrm>
          <a:prstGeom prst="rect">
            <a:avLst/>
          </a:prstGeom>
          <a:noFill/>
        </p:spPr>
        <p:txBody>
          <a:bodyPr wrap="square" rtlCol="0">
            <a:spAutoFit/>
          </a:bodyPr>
          <a:lstStyle/>
          <a:p>
            <a:r>
              <a:rPr lang="en-AU" dirty="0"/>
              <a:t>User generated report of movie titles, basic attributes and ratings.</a:t>
            </a:r>
          </a:p>
        </p:txBody>
      </p:sp>
      <p:sp>
        <p:nvSpPr>
          <p:cNvPr id="51" name="TextBox 50">
            <a:extLst>
              <a:ext uri="{FF2B5EF4-FFF2-40B4-BE49-F238E27FC236}">
                <a16:creationId xmlns:a16="http://schemas.microsoft.com/office/drawing/2014/main" id="{9560B147-2B17-4CCC-815B-952A0C38E1F7}"/>
              </a:ext>
            </a:extLst>
          </p:cNvPr>
          <p:cNvSpPr txBox="1"/>
          <p:nvPr/>
        </p:nvSpPr>
        <p:spPr>
          <a:xfrm>
            <a:off x="3419521" y="3117855"/>
            <a:ext cx="4812752" cy="307777"/>
          </a:xfrm>
          <a:prstGeom prst="rect">
            <a:avLst/>
          </a:prstGeom>
          <a:noFill/>
        </p:spPr>
        <p:txBody>
          <a:bodyPr wrap="square" rtlCol="0">
            <a:spAutoFit/>
          </a:bodyPr>
          <a:lstStyle/>
          <a:p>
            <a:r>
              <a:rPr lang="en-AU" dirty="0"/>
              <a:t>Movie financial analysis and release 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9"/>
          <p:cNvSpPr txBox="1">
            <a:spLocks noGrp="1"/>
          </p:cNvSpPr>
          <p:nvPr>
            <p:ph type="title"/>
          </p:nvPr>
        </p:nvSpPr>
        <p:spPr>
          <a:xfrm>
            <a:off x="618400" y="565400"/>
            <a:ext cx="578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a:t>
            </a:r>
            <a:endParaRPr dirty="0"/>
          </a:p>
        </p:txBody>
      </p:sp>
      <p:sp>
        <p:nvSpPr>
          <p:cNvPr id="675" name="Google Shape;675;p39"/>
          <p:cNvSpPr txBox="1">
            <a:spLocks noGrp="1"/>
          </p:cNvSpPr>
          <p:nvPr>
            <p:ph type="subTitle" idx="4"/>
          </p:nvPr>
        </p:nvSpPr>
        <p:spPr>
          <a:xfrm>
            <a:off x="2912600" y="1549399"/>
            <a:ext cx="4563400" cy="21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sets merged, cleaned and isolated main attributes. Using descriptive statistics and visualisations to highlight trends and correlations in the data to allow us to determine most successful movies.</a:t>
            </a:r>
            <a:endParaRPr dirty="0"/>
          </a:p>
        </p:txBody>
      </p:sp>
      <p:sp>
        <p:nvSpPr>
          <p:cNvPr id="678" name="Google Shape;678;p39"/>
          <p:cNvSpPr/>
          <p:nvPr/>
        </p:nvSpPr>
        <p:spPr>
          <a:xfrm>
            <a:off x="2243226" y="1407083"/>
            <a:ext cx="98248" cy="2418231"/>
          </a:xfrm>
          <a:custGeom>
            <a:avLst/>
            <a:gdLst/>
            <a:ahLst/>
            <a:cxnLst/>
            <a:rect l="l" t="t" r="r" b="b"/>
            <a:pathLst>
              <a:path w="2253" h="40928" fill="none" extrusionOk="0">
                <a:moveTo>
                  <a:pt x="1" y="40928"/>
                </a:moveTo>
                <a:lnTo>
                  <a:pt x="2252" y="39411"/>
                </a:lnTo>
                <a:lnTo>
                  <a:pt x="1" y="37894"/>
                </a:lnTo>
                <a:lnTo>
                  <a:pt x="2252" y="36377"/>
                </a:lnTo>
                <a:lnTo>
                  <a:pt x="1" y="34860"/>
                </a:lnTo>
                <a:lnTo>
                  <a:pt x="2252" y="33343"/>
                </a:lnTo>
                <a:lnTo>
                  <a:pt x="1" y="31827"/>
                </a:lnTo>
                <a:lnTo>
                  <a:pt x="2252" y="30319"/>
                </a:lnTo>
                <a:lnTo>
                  <a:pt x="1" y="28802"/>
                </a:lnTo>
                <a:lnTo>
                  <a:pt x="2252" y="27285"/>
                </a:lnTo>
                <a:lnTo>
                  <a:pt x="1" y="25769"/>
                </a:lnTo>
                <a:lnTo>
                  <a:pt x="2252" y="24252"/>
                </a:lnTo>
                <a:lnTo>
                  <a:pt x="1" y="22744"/>
                </a:lnTo>
                <a:lnTo>
                  <a:pt x="2252" y="21228"/>
                </a:lnTo>
                <a:lnTo>
                  <a:pt x="1" y="19711"/>
                </a:lnTo>
                <a:lnTo>
                  <a:pt x="2252" y="18194"/>
                </a:lnTo>
                <a:lnTo>
                  <a:pt x="1" y="16677"/>
                </a:lnTo>
                <a:lnTo>
                  <a:pt x="2252" y="15160"/>
                </a:lnTo>
                <a:lnTo>
                  <a:pt x="1" y="13643"/>
                </a:lnTo>
                <a:lnTo>
                  <a:pt x="2252" y="12136"/>
                </a:lnTo>
                <a:lnTo>
                  <a:pt x="1" y="10619"/>
                </a:lnTo>
                <a:lnTo>
                  <a:pt x="2252" y="9102"/>
                </a:lnTo>
                <a:lnTo>
                  <a:pt x="1" y="7585"/>
                </a:lnTo>
                <a:lnTo>
                  <a:pt x="2252" y="6068"/>
                </a:lnTo>
                <a:lnTo>
                  <a:pt x="1" y="4551"/>
                </a:lnTo>
                <a:lnTo>
                  <a:pt x="2252" y="3034"/>
                </a:lnTo>
                <a:lnTo>
                  <a:pt x="1" y="1517"/>
                </a:lnTo>
                <a:lnTo>
                  <a:pt x="2252" y="0"/>
                </a:lnTo>
              </a:path>
            </a:pathLst>
          </a:custGeom>
          <a:noFill/>
          <a:ln w="19050" cap="flat" cmpd="sng">
            <a:solidFill>
              <a:schemeClr val="dk1"/>
            </a:solidFill>
            <a:prstDash val="solid"/>
            <a:miter lim="9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43"/>
          <p:cNvSpPr txBox="1">
            <a:spLocks noGrp="1"/>
          </p:cNvSpPr>
          <p:nvPr>
            <p:ph type="title"/>
          </p:nvPr>
        </p:nvSpPr>
        <p:spPr>
          <a:xfrm>
            <a:off x="3972348" y="516199"/>
            <a:ext cx="4758901"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(GENRE)</a:t>
            </a:r>
            <a:endParaRPr dirty="0"/>
          </a:p>
        </p:txBody>
      </p:sp>
      <p:pic>
        <p:nvPicPr>
          <p:cNvPr id="729" name="Google Shape;729;p43"/>
          <p:cNvPicPr preferRelativeResize="0"/>
          <p:nvPr/>
        </p:nvPicPr>
        <p:blipFill rotWithShape="1">
          <a:blip r:embed="rId3">
            <a:alphaModFix amt="75000"/>
          </a:blip>
          <a:srcRect l="44811" t="2207" r="627" b="2217"/>
          <a:stretch/>
        </p:blipFill>
        <p:spPr>
          <a:xfrm>
            <a:off x="-373288" y="278550"/>
            <a:ext cx="3927000" cy="4586400"/>
          </a:xfrm>
          <a:prstGeom prst="roundRect">
            <a:avLst>
              <a:gd name="adj" fmla="val 3475"/>
            </a:avLst>
          </a:prstGeom>
          <a:noFill/>
          <a:ln>
            <a:noFill/>
          </a:ln>
        </p:spPr>
      </p:pic>
      <p:sp>
        <p:nvSpPr>
          <p:cNvPr id="730" name="Google Shape;730;p43"/>
          <p:cNvSpPr txBox="1">
            <a:spLocks noGrp="1"/>
          </p:cNvSpPr>
          <p:nvPr>
            <p:ph type="body" idx="1"/>
          </p:nvPr>
        </p:nvSpPr>
        <p:spPr>
          <a:xfrm>
            <a:off x="4699679" y="4141346"/>
            <a:ext cx="4274400" cy="406400"/>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SzPts val="1500"/>
              <a:buNone/>
            </a:pPr>
            <a:r>
              <a:rPr lang="en-AU" sz="1400" dirty="0"/>
              <a:t>Drama, Comedy and Action</a:t>
            </a:r>
            <a:endParaRPr sz="1400" dirty="0"/>
          </a:p>
        </p:txBody>
      </p:sp>
      <p:pic>
        <p:nvPicPr>
          <p:cNvPr id="3" name="Picture 2" descr="Chart, bar chart&#10;&#10;Description automatically generated">
            <a:extLst>
              <a:ext uri="{FF2B5EF4-FFF2-40B4-BE49-F238E27FC236}">
                <a16:creationId xmlns:a16="http://schemas.microsoft.com/office/drawing/2014/main" id="{3866A5F1-B047-4CB4-90CA-2739E169A344}"/>
              </a:ext>
            </a:extLst>
          </p:cNvPr>
          <p:cNvPicPr>
            <a:picLocks noChangeAspect="1"/>
          </p:cNvPicPr>
          <p:nvPr/>
        </p:nvPicPr>
        <p:blipFill>
          <a:blip r:embed="rId4"/>
          <a:stretch>
            <a:fillRect/>
          </a:stretch>
        </p:blipFill>
        <p:spPr>
          <a:xfrm>
            <a:off x="4296709" y="1363545"/>
            <a:ext cx="3950040" cy="2522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4" name="Google Shape;728;p43">
            <a:extLst>
              <a:ext uri="{FF2B5EF4-FFF2-40B4-BE49-F238E27FC236}">
                <a16:creationId xmlns:a16="http://schemas.microsoft.com/office/drawing/2014/main" id="{4EBDB457-476E-4DEE-BDF8-5ED30901A4FC}"/>
              </a:ext>
            </a:extLst>
          </p:cNvPr>
          <p:cNvSpPr txBox="1">
            <a:spLocks/>
          </p:cNvSpPr>
          <p:nvPr/>
        </p:nvSpPr>
        <p:spPr>
          <a:xfrm>
            <a:off x="619548" y="446349"/>
            <a:ext cx="4758901"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Fredoka One"/>
              <a:buNone/>
              <a:defRPr sz="32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AU" dirty="0"/>
              <a:t>RESULTS (PROFIT)</a:t>
            </a:r>
          </a:p>
        </p:txBody>
      </p:sp>
      <p:pic>
        <p:nvPicPr>
          <p:cNvPr id="8" name="Picture 7" descr="Chart, box and whisker chart&#10;&#10;Description automatically generated">
            <a:extLst>
              <a:ext uri="{FF2B5EF4-FFF2-40B4-BE49-F238E27FC236}">
                <a16:creationId xmlns:a16="http://schemas.microsoft.com/office/drawing/2014/main" id="{6319FAF6-63B0-4812-8094-29786FFBE319}"/>
              </a:ext>
            </a:extLst>
          </p:cNvPr>
          <p:cNvPicPr>
            <a:picLocks noChangeAspect="1"/>
          </p:cNvPicPr>
          <p:nvPr/>
        </p:nvPicPr>
        <p:blipFill>
          <a:blip r:embed="rId3"/>
          <a:stretch>
            <a:fillRect/>
          </a:stretch>
        </p:blipFill>
        <p:spPr>
          <a:xfrm>
            <a:off x="3775613" y="913776"/>
            <a:ext cx="4536538" cy="3893174"/>
          </a:xfrm>
          <a:prstGeom prst="rect">
            <a:avLst/>
          </a:prstGeom>
        </p:spPr>
      </p:pic>
      <p:sp>
        <p:nvSpPr>
          <p:cNvPr id="11" name="Google Shape;730;p43">
            <a:extLst>
              <a:ext uri="{FF2B5EF4-FFF2-40B4-BE49-F238E27FC236}">
                <a16:creationId xmlns:a16="http://schemas.microsoft.com/office/drawing/2014/main" id="{25F45565-0367-40DA-8B81-9ECBE866B709}"/>
              </a:ext>
            </a:extLst>
          </p:cNvPr>
          <p:cNvSpPr txBox="1">
            <a:spLocks noGrp="1"/>
          </p:cNvSpPr>
          <p:nvPr>
            <p:ph type="body" idx="1"/>
          </p:nvPr>
        </p:nvSpPr>
        <p:spPr>
          <a:xfrm>
            <a:off x="568748" y="2309631"/>
            <a:ext cx="2999952" cy="1101464"/>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SzPts val="1500"/>
              <a:buNone/>
            </a:pPr>
            <a:r>
              <a:rPr lang="en-AU" sz="1400" dirty="0"/>
              <a:t>Movies released in June are exceptionally profitable, followed by May, July and November.</a:t>
            </a:r>
            <a:endParaRPr sz="1400" dirty="0"/>
          </a:p>
        </p:txBody>
      </p:sp>
    </p:spTree>
    <p:extLst>
      <p:ext uri="{BB962C8B-B14F-4D97-AF65-F5344CB8AC3E}">
        <p14:creationId xmlns:p14="http://schemas.microsoft.com/office/powerpoint/2010/main" val="279972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4" name="Google Shape;728;p43">
            <a:extLst>
              <a:ext uri="{FF2B5EF4-FFF2-40B4-BE49-F238E27FC236}">
                <a16:creationId xmlns:a16="http://schemas.microsoft.com/office/drawing/2014/main" id="{4EBDB457-476E-4DEE-BDF8-5ED30901A4FC}"/>
              </a:ext>
            </a:extLst>
          </p:cNvPr>
          <p:cNvSpPr txBox="1">
            <a:spLocks/>
          </p:cNvSpPr>
          <p:nvPr/>
        </p:nvSpPr>
        <p:spPr>
          <a:xfrm>
            <a:off x="619548" y="446349"/>
            <a:ext cx="4758901"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Fredoka One"/>
              <a:buNone/>
              <a:defRPr sz="32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AU" dirty="0"/>
              <a:t>RESULTS (RATINGS)</a:t>
            </a:r>
          </a:p>
        </p:txBody>
      </p:sp>
      <p:sp>
        <p:nvSpPr>
          <p:cNvPr id="11" name="Google Shape;730;p43">
            <a:extLst>
              <a:ext uri="{FF2B5EF4-FFF2-40B4-BE49-F238E27FC236}">
                <a16:creationId xmlns:a16="http://schemas.microsoft.com/office/drawing/2014/main" id="{25F45565-0367-40DA-8B81-9ECBE866B709}"/>
              </a:ext>
            </a:extLst>
          </p:cNvPr>
          <p:cNvSpPr txBox="1">
            <a:spLocks noGrp="1"/>
          </p:cNvSpPr>
          <p:nvPr>
            <p:ph type="body" idx="1"/>
          </p:nvPr>
        </p:nvSpPr>
        <p:spPr>
          <a:xfrm>
            <a:off x="568748" y="2309631"/>
            <a:ext cx="3501602" cy="1101464"/>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SzPts val="1500"/>
              <a:buNone/>
            </a:pPr>
            <a:r>
              <a:rPr lang="en-AU" sz="1400" dirty="0"/>
              <a:t>Budget vs Ratings indicate a relatively strong relationship. Movie budget can increase it’s average rating score.</a:t>
            </a:r>
            <a:endParaRPr sz="1400" dirty="0"/>
          </a:p>
        </p:txBody>
      </p:sp>
      <p:pic>
        <p:nvPicPr>
          <p:cNvPr id="3" name="Picture 2" descr="Chart, scatter chart&#10;&#10;Description automatically generated">
            <a:extLst>
              <a:ext uri="{FF2B5EF4-FFF2-40B4-BE49-F238E27FC236}">
                <a16:creationId xmlns:a16="http://schemas.microsoft.com/office/drawing/2014/main" id="{97D8EBF9-53CB-4C8A-9B58-59BA368F757C}"/>
              </a:ext>
            </a:extLst>
          </p:cNvPr>
          <p:cNvPicPr>
            <a:picLocks noChangeAspect="1"/>
          </p:cNvPicPr>
          <p:nvPr/>
        </p:nvPicPr>
        <p:blipFill>
          <a:blip r:embed="rId3"/>
          <a:stretch>
            <a:fillRect/>
          </a:stretch>
        </p:blipFill>
        <p:spPr>
          <a:xfrm>
            <a:off x="4144612" y="1190413"/>
            <a:ext cx="4637438" cy="3634273"/>
          </a:xfrm>
          <a:prstGeom prst="rect">
            <a:avLst/>
          </a:prstGeom>
        </p:spPr>
      </p:pic>
    </p:spTree>
    <p:extLst>
      <p:ext uri="{BB962C8B-B14F-4D97-AF65-F5344CB8AC3E}">
        <p14:creationId xmlns:p14="http://schemas.microsoft.com/office/powerpoint/2010/main" val="1941060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52fc5cb6-82f0-47a9-bcf3-c60188d4bd3b"/>
</p:tagLst>
</file>

<file path=ppt/theme/theme1.xml><?xml version="1.0" encoding="utf-8"?>
<a:theme xmlns:a="http://schemas.openxmlformats.org/drawingml/2006/main" name="Film Festival Project Proposal by Slidesgo">
  <a:themeElements>
    <a:clrScheme name="Simple Light">
      <a:dk1>
        <a:srgbClr val="23232D"/>
      </a:dk1>
      <a:lt1>
        <a:srgbClr val="FFFFFF"/>
      </a:lt1>
      <a:dk2>
        <a:srgbClr val="FC5432"/>
      </a:dk2>
      <a:lt2>
        <a:srgbClr val="6093EF"/>
      </a:lt2>
      <a:accent1>
        <a:srgbClr val="582BD6"/>
      </a:accent1>
      <a:accent2>
        <a:srgbClr val="DE292E"/>
      </a:accent2>
      <a:accent3>
        <a:srgbClr val="FFFFFF"/>
      </a:accent3>
      <a:accent4>
        <a:srgbClr val="FFFFFF"/>
      </a:accent4>
      <a:accent5>
        <a:srgbClr val="FFFFFF"/>
      </a:accent5>
      <a:accent6>
        <a:srgbClr val="FFFFFF"/>
      </a:accent6>
      <a:hlink>
        <a:srgbClr val="2323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4992</TotalTime>
  <Words>364</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Anton</vt:lpstr>
      <vt:lpstr>Lato Black</vt:lpstr>
      <vt:lpstr>Lato</vt:lpstr>
      <vt:lpstr>Roboto Condensed Light</vt:lpstr>
      <vt:lpstr>Fredoka One</vt:lpstr>
      <vt:lpstr>Arial</vt:lpstr>
      <vt:lpstr>Film Festival Project Proposal by Slidesgo</vt:lpstr>
      <vt:lpstr>MICROSOFT MOVIE ANALYSIS</vt:lpstr>
      <vt:lpstr>SUMMARY</vt:lpstr>
      <vt:lpstr>04</vt:lpstr>
      <vt:lpstr>BUSINESS PROBLEM</vt:lpstr>
      <vt:lpstr>DATA</vt:lpstr>
      <vt:lpstr>METHOD</vt:lpstr>
      <vt:lpstr>RESULTS (GENRE)</vt:lpstr>
      <vt:lpstr>PowerPoint Presentation</vt:lpstr>
      <vt:lpstr>PowerPoint Presentation</vt:lpstr>
      <vt:lpstr>CONCLUSIONS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FESTIVAL PROJECT PROPOSAL</dc:title>
  <dc:creator>Annie Liu</dc:creator>
  <cp:lastModifiedBy>Annie Liu</cp:lastModifiedBy>
  <cp:revision>25</cp:revision>
  <dcterms:modified xsi:type="dcterms:W3CDTF">2022-04-18T00:31:58Z</dcterms:modified>
</cp:coreProperties>
</file>