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0CC4C-931C-4F33-8854-AF96CC9F67BA}" type="datetimeFigureOut">
              <a:rPr lang="pt-BR" smtClean="0"/>
              <a:t>25/04/2025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AAEBB-1F26-4451-A166-4A272E175D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3161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0CC4C-931C-4F33-8854-AF96CC9F67BA}" type="datetimeFigureOut">
              <a:rPr lang="pt-BR" smtClean="0"/>
              <a:t>25/04/2025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AAEBB-1F26-4451-A166-4A272E175D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2794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0CC4C-931C-4F33-8854-AF96CC9F67BA}" type="datetimeFigureOut">
              <a:rPr lang="pt-BR" smtClean="0"/>
              <a:t>25/04/2025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AAEBB-1F26-4451-A166-4A272E175D73}" type="slidenum">
              <a:rPr lang="pt-BR" smtClean="0"/>
              <a:t>‹nº›</a:t>
            </a:fld>
            <a:endParaRPr lang="pt-B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791575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0CC4C-931C-4F33-8854-AF96CC9F67BA}" type="datetimeFigureOut">
              <a:rPr lang="pt-BR" smtClean="0"/>
              <a:t>25/04/2025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AAEBB-1F26-4451-A166-4A272E175D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22982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0CC4C-931C-4F33-8854-AF96CC9F67BA}" type="datetimeFigureOut">
              <a:rPr lang="pt-BR" smtClean="0"/>
              <a:t>25/04/2025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AAEBB-1F26-4451-A166-4A272E175D73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426148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0CC4C-931C-4F33-8854-AF96CC9F67BA}" type="datetimeFigureOut">
              <a:rPr lang="pt-BR" smtClean="0"/>
              <a:t>25/04/2025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AAEBB-1F26-4451-A166-4A272E175D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51579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0CC4C-931C-4F33-8854-AF96CC9F67BA}" type="datetimeFigureOut">
              <a:rPr lang="pt-BR" smtClean="0"/>
              <a:t>25/04/2025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AAEBB-1F26-4451-A166-4A272E175D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50274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0CC4C-931C-4F33-8854-AF96CC9F67BA}" type="datetimeFigureOut">
              <a:rPr lang="pt-BR" smtClean="0"/>
              <a:t>25/04/2025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AAEBB-1F26-4451-A166-4A272E175D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8730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0CC4C-931C-4F33-8854-AF96CC9F67BA}" type="datetimeFigureOut">
              <a:rPr lang="pt-BR" smtClean="0"/>
              <a:t>25/04/2025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AAEBB-1F26-4451-A166-4A272E175D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5779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0CC4C-931C-4F33-8854-AF96CC9F67BA}" type="datetimeFigureOut">
              <a:rPr lang="pt-BR" smtClean="0"/>
              <a:t>25/04/2025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AAEBB-1F26-4451-A166-4A272E175D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2030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0CC4C-931C-4F33-8854-AF96CC9F67BA}" type="datetimeFigureOut">
              <a:rPr lang="pt-BR" smtClean="0"/>
              <a:t>25/04/2025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AAEBB-1F26-4451-A166-4A272E175D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1130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0CC4C-931C-4F33-8854-AF96CC9F67BA}" type="datetimeFigureOut">
              <a:rPr lang="pt-BR" smtClean="0"/>
              <a:t>25/04/2025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AAEBB-1F26-4451-A166-4A272E175D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6875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0CC4C-931C-4F33-8854-AF96CC9F67BA}" type="datetimeFigureOut">
              <a:rPr lang="pt-BR" smtClean="0"/>
              <a:t>25/04/2025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AAEBB-1F26-4451-A166-4A272E175D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673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0CC4C-931C-4F33-8854-AF96CC9F67BA}" type="datetimeFigureOut">
              <a:rPr lang="pt-BR" smtClean="0"/>
              <a:t>25/04/2025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AAEBB-1F26-4451-A166-4A272E175D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0849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0CC4C-931C-4F33-8854-AF96CC9F67BA}" type="datetimeFigureOut">
              <a:rPr lang="pt-BR" smtClean="0"/>
              <a:t>25/04/2025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AAEBB-1F26-4451-A166-4A272E175D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5604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0CC4C-931C-4F33-8854-AF96CC9F67BA}" type="datetimeFigureOut">
              <a:rPr lang="pt-BR" smtClean="0"/>
              <a:t>25/04/2025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AAEBB-1F26-4451-A166-4A272E175D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2261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A0CC4C-931C-4F33-8854-AF96CC9F67BA}" type="datetimeFigureOut">
              <a:rPr lang="pt-BR" smtClean="0"/>
              <a:t>25/04/2025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DDAAEBB-1F26-4451-A166-4A272E175D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9870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C4C347-BA07-45DF-B240-EA6B938290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3867" y="1286107"/>
            <a:ext cx="7766936" cy="1646302"/>
          </a:xfrm>
        </p:spPr>
        <p:txBody>
          <a:bodyPr>
            <a:normAutofit fontScale="90000"/>
          </a:bodyPr>
          <a:lstStyle/>
          <a:p>
            <a:r>
              <a:rPr lang="pt-BR" dirty="0"/>
              <a:t>Criação de um Servidor Local Educacional com Acesso via Rede Wi-Fi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4435486-F838-4037-B563-6CB7194B75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333" y="4748742"/>
            <a:ext cx="9144000" cy="1655762"/>
          </a:xfrm>
        </p:spPr>
        <p:txBody>
          <a:bodyPr/>
          <a:lstStyle/>
          <a:p>
            <a:pPr algn="l"/>
            <a:r>
              <a:rPr lang="pt-BR" dirty="0"/>
              <a:t>ALUNOS: Annielton Santiago Paulo</a:t>
            </a:r>
          </a:p>
          <a:p>
            <a:pPr algn="l"/>
            <a:r>
              <a:rPr lang="pt-BR" dirty="0"/>
              <a:t>Fábio Alves de Andrade</a:t>
            </a:r>
          </a:p>
          <a:p>
            <a:pPr algn="l"/>
            <a:r>
              <a:rPr lang="pt-BR" dirty="0"/>
              <a:t>André </a:t>
            </a:r>
            <a:r>
              <a:rPr lang="pt-BR" dirty="0" err="1"/>
              <a:t>Hebert</a:t>
            </a:r>
            <a:r>
              <a:rPr lang="pt-BR" dirty="0"/>
              <a:t> Lima de Sousa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44950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C805ED0E-D024-4B3B-AC36-D01DF0761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Descrição</a:t>
            </a:r>
            <a:endParaRPr lang="pt-BR" sz="4800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63D1ECC8-4934-493F-A957-5748DE37BF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pt-B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Este projeto visa criar um servidor local que pode ser acessado via rede Wi-Fi por dispositivos dos alunos. O servidor permite a disponibilização de materiais didáticos e </a:t>
            </a:r>
            <a:r>
              <a:rPr lang="pt-BR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quizzes</a:t>
            </a:r>
            <a:r>
              <a:rPr lang="pt-B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em tempo real, e funciona de forma autônoma, sem a necessidade de conexão à internet.: Este projeto visa criar um servidor local que pode ser acessado via rede Wi-Fi por dispositivos dos alunos. </a:t>
            </a:r>
          </a:p>
        </p:txBody>
      </p:sp>
    </p:spTree>
    <p:extLst>
      <p:ext uri="{BB962C8B-B14F-4D97-AF65-F5344CB8AC3E}">
        <p14:creationId xmlns:p14="http://schemas.microsoft.com/office/powerpoint/2010/main" val="3138242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D6803F-1686-4F2F-B48D-C2DF9F406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Tecnologias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B603F1-9EFE-460E-822E-975A9A9475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ESP32 ou </a:t>
            </a:r>
            <a:r>
              <a:rPr lang="pt-BR" dirty="0" err="1"/>
              <a:t>Raspberry</a:t>
            </a:r>
            <a:r>
              <a:rPr lang="pt-BR" dirty="0"/>
              <a:t> </a:t>
            </a:r>
            <a:r>
              <a:rPr lang="pt-BR" dirty="0" err="1"/>
              <a:t>Pi</a:t>
            </a:r>
            <a:r>
              <a:rPr lang="pt-BR" dirty="0"/>
              <a:t>, Wi-Fi Local, HTTP Server, Interface Web (HTML/CSS/JS)</a:t>
            </a:r>
          </a:p>
          <a:p>
            <a:pPr>
              <a:buFont typeface="Wingdings" panose="05000000000000000000" pitchFamily="2" charset="2"/>
              <a:buChar char="Ø"/>
            </a:pPr>
            <a:endParaRPr lang="pt-BR" dirty="0"/>
          </a:p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Aspectos de rede: Criação e gerenciamento de redes locais, controle de usuários, controle de banda.</a:t>
            </a:r>
          </a:p>
          <a:p>
            <a:pPr>
              <a:buFont typeface="Wingdings" panose="05000000000000000000" pitchFamily="2" charset="2"/>
              <a:buChar char="Ø"/>
            </a:pPr>
            <a:endParaRPr lang="pt-BR" dirty="0"/>
          </a:p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Desafios: Estabilidade do sistema com vários usuários simultâneos, latência e otimização de rede.</a:t>
            </a:r>
          </a:p>
        </p:txBody>
      </p:sp>
    </p:spTree>
    <p:extLst>
      <p:ext uri="{BB962C8B-B14F-4D97-AF65-F5344CB8AC3E}">
        <p14:creationId xmlns:p14="http://schemas.microsoft.com/office/powerpoint/2010/main" val="2592238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8743DB-4F2C-40E5-ABDE-0D1A2691D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Disciplinas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8DF6662-0587-4EC3-88C4-8BF5FE02D3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ISA, ASA, programação para redes, programação, redes sem fio</a:t>
            </a:r>
          </a:p>
          <a:p>
            <a:endParaRPr lang="pt-BR" dirty="0"/>
          </a:p>
          <a:p>
            <a:r>
              <a:rPr lang="pt-BR" dirty="0"/>
              <a:t>Possíveis ferramentas: Linux SO, Python, Apache2, </a:t>
            </a:r>
            <a:r>
              <a:rPr lang="pt-BR" dirty="0" err="1"/>
              <a:t>MariaDB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6833173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</TotalTime>
  <Words>174</Words>
  <Application>Microsoft Office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10" baseType="lpstr">
      <vt:lpstr>Arial</vt:lpstr>
      <vt:lpstr>Times New Roman</vt:lpstr>
      <vt:lpstr>Trebuchet MS</vt:lpstr>
      <vt:lpstr>Wingdings</vt:lpstr>
      <vt:lpstr>Wingdings 3</vt:lpstr>
      <vt:lpstr>Facetado</vt:lpstr>
      <vt:lpstr>Criação de um Servidor Local Educacional com Acesso via Rede Wi-Fi</vt:lpstr>
      <vt:lpstr>Descrição</vt:lpstr>
      <vt:lpstr>Tecnologias</vt:lpstr>
      <vt:lpstr>Disciplinas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Criação de um Servidor Local Educacional com Acesso via Rede Wi-Fi</dc:title>
  <dc:creator>Annielton Santiago Paulo</dc:creator>
  <cp:lastModifiedBy>Annielton Santiago Paulo</cp:lastModifiedBy>
  <cp:revision>2</cp:revision>
  <dcterms:created xsi:type="dcterms:W3CDTF">2025-04-25T23:13:34Z</dcterms:created>
  <dcterms:modified xsi:type="dcterms:W3CDTF">2025-04-25T23:15:01Z</dcterms:modified>
</cp:coreProperties>
</file>